
<file path=[Content_Types].xml><?xml version="1.0" encoding="utf-8"?>
<Types xmlns="http://schemas.openxmlformats.org/package/2006/content-types">
  <Default Extension="png" ContentType="image/png"/>
  <Default Extension="svg" ContentType="image/svg+xml"/>
  <Default Extension="jpeg" ContentType="image/jpeg"/>
  <Default Extension="emf" ContentType="image/x-emf"/>
  <Default Extension="rels" ContentType="application/vnd.openxmlformats-package.relationships+xml"/>
  <Default Extension="xml" ContentType="application/xml"/>
  <Default Extension="fntdata" ContentType="application/x-fontdata"/>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ink/ink1.xml" ContentType="application/inkml+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embedTrueTypeFonts="1" saveSubsetFonts="1">
  <p:sldMasterIdLst>
    <p:sldMasterId id="2147483660" r:id="rId1"/>
    <p:sldMasterId id="2147483712" r:id="rId2"/>
  </p:sldMasterIdLst>
  <p:notesMasterIdLst>
    <p:notesMasterId r:id="rId43"/>
  </p:notesMasterIdLst>
  <p:handoutMasterIdLst>
    <p:handoutMasterId r:id="rId44"/>
  </p:handoutMasterIdLst>
  <p:sldIdLst>
    <p:sldId id="398" r:id="rId3"/>
    <p:sldId id="313" r:id="rId4"/>
    <p:sldId id="401" r:id="rId5"/>
    <p:sldId id="315" r:id="rId6"/>
    <p:sldId id="455" r:id="rId7"/>
    <p:sldId id="510" r:id="rId8"/>
    <p:sldId id="511" r:id="rId9"/>
    <p:sldId id="512" r:id="rId10"/>
    <p:sldId id="513" r:id="rId11"/>
    <p:sldId id="514" r:id="rId12"/>
    <p:sldId id="515" r:id="rId13"/>
    <p:sldId id="507" r:id="rId14"/>
    <p:sldId id="509" r:id="rId15"/>
    <p:sldId id="516" r:id="rId16"/>
    <p:sldId id="518" r:id="rId17"/>
    <p:sldId id="517" r:id="rId18"/>
    <p:sldId id="519" r:id="rId19"/>
    <p:sldId id="520" r:id="rId20"/>
    <p:sldId id="523" r:id="rId21"/>
    <p:sldId id="524" r:id="rId22"/>
    <p:sldId id="316" r:id="rId23"/>
    <p:sldId id="451" r:id="rId24"/>
    <p:sldId id="463" r:id="rId25"/>
    <p:sldId id="464" r:id="rId26"/>
    <p:sldId id="465" r:id="rId27"/>
    <p:sldId id="466" r:id="rId28"/>
    <p:sldId id="467" r:id="rId29"/>
    <p:sldId id="468" r:id="rId30"/>
    <p:sldId id="469" r:id="rId31"/>
    <p:sldId id="470" r:id="rId32"/>
    <p:sldId id="471" r:id="rId33"/>
    <p:sldId id="472" r:id="rId34"/>
    <p:sldId id="473" r:id="rId35"/>
    <p:sldId id="474" r:id="rId36"/>
    <p:sldId id="475" r:id="rId37"/>
    <p:sldId id="476" r:id="rId38"/>
    <p:sldId id="477" r:id="rId39"/>
    <p:sldId id="478" r:id="rId40"/>
    <p:sldId id="479" r:id="rId41"/>
    <p:sldId id="522" r:id="rId42"/>
  </p:sldIdLst>
  <p:sldSz cx="9144000" cy="6858000" type="screen4x3"/>
  <p:notesSz cx="6858000" cy="9144000"/>
  <p:embeddedFontLst>
    <p:embeddedFont>
      <p:font typeface="Segoe UI" panose="020B0502040204020203" pitchFamily="34" charset="0"/>
      <p:regular r:id="rId45"/>
      <p:bold r:id="rId46"/>
      <p:italic r:id="rId47"/>
      <p:boldItalic r:id="rId48"/>
    </p:embeddedFont>
    <p:embeddedFont>
      <p:font typeface="Calibri" panose="020F0502020204030204" pitchFamily="34" charset="0"/>
      <p:regular r:id="rId49"/>
      <p:bold r:id="rId50"/>
      <p:italic r:id="rId51"/>
      <p:boldItalic r:id="rId52"/>
    </p:embeddedFont>
    <p:embeddedFont>
      <p:font typeface="Consolas" panose="020B0609020204030204" pitchFamily="49" charset="0"/>
      <p:regular r:id="rId53"/>
      <p:bold r:id="rId54"/>
      <p:italic r:id="rId55"/>
      <p:boldItalic r:id="rId56"/>
    </p:embeddedFont>
    <p:embeddedFont>
      <p:font typeface="Segoe UI Light" panose="020B0502040204020203" pitchFamily="34" charset="0"/>
      <p:regular r:id="rId57"/>
      <p:italic r:id="rId58"/>
    </p:embeddedFont>
    <p:embeddedFont>
      <p:font typeface="Verdana" panose="020B0604030504040204" pitchFamily="34" charset="0"/>
      <p:regular r:id="rId59"/>
      <p:bold r:id="rId60"/>
      <p:italic r:id="rId61"/>
      <p:boldItalic r:id="rId62"/>
    </p:embeddedFont>
    <p:embeddedFont>
      <p:font typeface="Calibri Light" panose="020F0302020204030204" pitchFamily="34" charset="0"/>
      <p:regular r:id="rId63"/>
      <p:italic r:id="rId64"/>
    </p:embeddedFont>
  </p:embeddedFontLst>
  <p:defaultTextStyle>
    <a:defPPr>
      <a:defRPr lang="en-US"/>
    </a:defPPr>
    <a:lvl1pPr algn="l" rtl="0" fontAlgn="base">
      <a:spcBef>
        <a:spcPct val="0"/>
      </a:spcBef>
      <a:spcAft>
        <a:spcPct val="0"/>
      </a:spcAft>
      <a:defRPr b="1" kern="1200">
        <a:solidFill>
          <a:schemeClr val="tx1"/>
        </a:solidFill>
        <a:latin typeface="Verdana" pitchFamily="34" charset="0"/>
        <a:ea typeface="+mn-ea"/>
        <a:cs typeface="Arial" charset="0"/>
      </a:defRPr>
    </a:lvl1pPr>
    <a:lvl2pPr marL="457200" algn="l" rtl="0" fontAlgn="base">
      <a:spcBef>
        <a:spcPct val="0"/>
      </a:spcBef>
      <a:spcAft>
        <a:spcPct val="0"/>
      </a:spcAft>
      <a:defRPr b="1" kern="1200">
        <a:solidFill>
          <a:schemeClr val="tx1"/>
        </a:solidFill>
        <a:latin typeface="Verdana" pitchFamily="34" charset="0"/>
        <a:ea typeface="+mn-ea"/>
        <a:cs typeface="Arial" charset="0"/>
      </a:defRPr>
    </a:lvl2pPr>
    <a:lvl3pPr marL="914400" algn="l" rtl="0" fontAlgn="base">
      <a:spcBef>
        <a:spcPct val="0"/>
      </a:spcBef>
      <a:spcAft>
        <a:spcPct val="0"/>
      </a:spcAft>
      <a:defRPr b="1" kern="1200">
        <a:solidFill>
          <a:schemeClr val="tx1"/>
        </a:solidFill>
        <a:latin typeface="Verdana" pitchFamily="34" charset="0"/>
        <a:ea typeface="+mn-ea"/>
        <a:cs typeface="Arial" charset="0"/>
      </a:defRPr>
    </a:lvl3pPr>
    <a:lvl4pPr marL="1371600" algn="l" rtl="0" fontAlgn="base">
      <a:spcBef>
        <a:spcPct val="0"/>
      </a:spcBef>
      <a:spcAft>
        <a:spcPct val="0"/>
      </a:spcAft>
      <a:defRPr b="1" kern="1200">
        <a:solidFill>
          <a:schemeClr val="tx1"/>
        </a:solidFill>
        <a:latin typeface="Verdana" pitchFamily="34" charset="0"/>
        <a:ea typeface="+mn-ea"/>
        <a:cs typeface="Arial" charset="0"/>
      </a:defRPr>
    </a:lvl4pPr>
    <a:lvl5pPr marL="1828800" algn="l" rtl="0" fontAlgn="base">
      <a:spcBef>
        <a:spcPct val="0"/>
      </a:spcBef>
      <a:spcAft>
        <a:spcPct val="0"/>
      </a:spcAft>
      <a:defRPr b="1" kern="1200">
        <a:solidFill>
          <a:schemeClr val="tx1"/>
        </a:solidFill>
        <a:latin typeface="Verdana" pitchFamily="34" charset="0"/>
        <a:ea typeface="+mn-ea"/>
        <a:cs typeface="Arial" charset="0"/>
      </a:defRPr>
    </a:lvl5pPr>
    <a:lvl6pPr marL="2286000" algn="l" defTabSz="914400" rtl="0" eaLnBrk="1" latinLnBrk="0" hangingPunct="1">
      <a:defRPr b="1" kern="1200">
        <a:solidFill>
          <a:schemeClr val="tx1"/>
        </a:solidFill>
        <a:latin typeface="Verdana" pitchFamily="34" charset="0"/>
        <a:ea typeface="+mn-ea"/>
        <a:cs typeface="Arial" charset="0"/>
      </a:defRPr>
    </a:lvl6pPr>
    <a:lvl7pPr marL="2743200" algn="l" defTabSz="914400" rtl="0" eaLnBrk="1" latinLnBrk="0" hangingPunct="1">
      <a:defRPr b="1" kern="1200">
        <a:solidFill>
          <a:schemeClr val="tx1"/>
        </a:solidFill>
        <a:latin typeface="Verdana" pitchFamily="34" charset="0"/>
        <a:ea typeface="+mn-ea"/>
        <a:cs typeface="Arial" charset="0"/>
      </a:defRPr>
    </a:lvl7pPr>
    <a:lvl8pPr marL="3200400" algn="l" defTabSz="914400" rtl="0" eaLnBrk="1" latinLnBrk="0" hangingPunct="1">
      <a:defRPr b="1" kern="1200">
        <a:solidFill>
          <a:schemeClr val="tx1"/>
        </a:solidFill>
        <a:latin typeface="Verdana" pitchFamily="34" charset="0"/>
        <a:ea typeface="+mn-ea"/>
        <a:cs typeface="Arial" charset="0"/>
      </a:defRPr>
    </a:lvl8pPr>
    <a:lvl9pPr marL="3657600" algn="l" defTabSz="914400" rtl="0" eaLnBrk="1" latinLnBrk="0" hangingPunct="1">
      <a:defRPr b="1" kern="1200">
        <a:solidFill>
          <a:schemeClr val="tx1"/>
        </a:solidFill>
        <a:latin typeface="Verdana" pitchFamily="34" charset="0"/>
        <a:ea typeface="+mn-ea"/>
        <a:cs typeface="Arial" charset="0"/>
      </a:defRPr>
    </a:lvl9pPr>
  </p:defaultTextStyle>
  <p:extLst>
    <p:ext uri="{521415D9-36F7-43E2-AB2F-B90AF26B5E84}">
      <p14:sectionLst xmlns:p14="http://schemas.microsoft.com/office/powerpoint/2010/main">
        <p14:section name="Default Section" id="{6D02174B-784A-434E-834A-4FC2579EC5AD}">
          <p14:sldIdLst>
            <p14:sldId id="398"/>
          </p14:sldIdLst>
        </p14:section>
        <p14:section name="Replicate Data Across the World" id="{C6B6578B-F5CF-418D-991A-F24A0340D180}">
          <p14:sldIdLst>
            <p14:sldId id="313"/>
            <p14:sldId id="401"/>
          </p14:sldIdLst>
        </p14:section>
        <p14:section name="Implement global distribution and high availability" id="{B92904DA-AD65-48A7-82FB-BA4D438E899A}">
          <p14:sldIdLst>
            <p14:sldId id="315"/>
            <p14:sldId id="455"/>
            <p14:sldId id="510"/>
            <p14:sldId id="511"/>
            <p14:sldId id="512"/>
            <p14:sldId id="513"/>
            <p14:sldId id="514"/>
            <p14:sldId id="515"/>
            <p14:sldId id="507"/>
            <p14:sldId id="509"/>
            <p14:sldId id="516"/>
            <p14:sldId id="518"/>
            <p14:sldId id="517"/>
            <p14:sldId id="519"/>
            <p14:sldId id="520"/>
            <p14:sldId id="523"/>
            <p14:sldId id="524"/>
          </p14:sldIdLst>
        </p14:section>
        <p14:section name="Select a data consistency approach based on business use cases" id="{CA5ED27E-6529-4197-AC63-77A7AD34E2E9}">
          <p14:sldIdLst>
            <p14:sldId id="316"/>
            <p14:sldId id="451"/>
            <p14:sldId id="463"/>
            <p14:sldId id="464"/>
            <p14:sldId id="465"/>
            <p14:sldId id="466"/>
            <p14:sldId id="467"/>
            <p14:sldId id="468"/>
            <p14:sldId id="469"/>
            <p14:sldId id="470"/>
            <p14:sldId id="471"/>
            <p14:sldId id="472"/>
            <p14:sldId id="473"/>
            <p14:sldId id="474"/>
            <p14:sldId id="475"/>
            <p14:sldId id="476"/>
            <p14:sldId id="477"/>
            <p14:sldId id="478"/>
            <p14:sldId id="479"/>
            <p14:sldId id="522"/>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99FF"/>
    <a:srgbClr val="0070C0"/>
    <a:srgbClr val="6699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122" autoAdjust="0"/>
    <p:restoredTop sz="64557" autoAdjust="0"/>
  </p:normalViewPr>
  <p:slideViewPr>
    <p:cSldViewPr snapToGrid="0">
      <p:cViewPr varScale="1">
        <p:scale>
          <a:sx n="65" d="100"/>
          <a:sy n="65" d="100"/>
        </p:scale>
        <p:origin x="1572" y="44"/>
      </p:cViewPr>
      <p:guideLst/>
    </p:cSldViewPr>
  </p:slideViewPr>
  <p:notesTextViewPr>
    <p:cViewPr>
      <p:scale>
        <a:sx n="1" d="1"/>
        <a:sy n="1" d="1"/>
      </p:scale>
      <p:origin x="0" y="0"/>
    </p:cViewPr>
  </p:notesTextViewPr>
  <p:sorterViewPr>
    <p:cViewPr varScale="1">
      <p:scale>
        <a:sx n="100" d="100"/>
        <a:sy n="100" d="100"/>
      </p:scale>
      <p:origin x="0" y="0"/>
    </p:cViewPr>
  </p:sorterViewPr>
  <p:notesViewPr>
    <p:cSldViewPr snapToGrid="0">
      <p:cViewPr varScale="1">
        <p:scale>
          <a:sx n="62" d="100"/>
          <a:sy n="62" d="100"/>
        </p:scale>
        <p:origin x="2198" y="43"/>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font" Target="fonts/font3.fntdata"/><Relationship Id="rId50" Type="http://schemas.openxmlformats.org/officeDocument/2006/relationships/font" Target="fonts/font6.fntdata"/><Relationship Id="rId55" Type="http://schemas.openxmlformats.org/officeDocument/2006/relationships/font" Target="fonts/font11.fntdata"/><Relationship Id="rId63" Type="http://schemas.openxmlformats.org/officeDocument/2006/relationships/font" Target="fonts/font19.fntdata"/><Relationship Id="rId68"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font" Target="fonts/font1.fntdata"/><Relationship Id="rId53" Type="http://schemas.openxmlformats.org/officeDocument/2006/relationships/font" Target="fonts/font9.fntdata"/><Relationship Id="rId58" Type="http://schemas.openxmlformats.org/officeDocument/2006/relationships/font" Target="fonts/font14.fntdata"/><Relationship Id="rId66"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5.fntdata"/><Relationship Id="rId57" Type="http://schemas.openxmlformats.org/officeDocument/2006/relationships/font" Target="fonts/font13.fntdata"/><Relationship Id="rId61" Type="http://schemas.openxmlformats.org/officeDocument/2006/relationships/font" Target="fonts/font17.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handoutMaster" Target="handoutMasters/handoutMaster1.xml"/><Relationship Id="rId52" Type="http://schemas.openxmlformats.org/officeDocument/2006/relationships/font" Target="fonts/font8.fntdata"/><Relationship Id="rId60" Type="http://schemas.openxmlformats.org/officeDocument/2006/relationships/font" Target="fonts/font16.fntdata"/><Relationship Id="rId65"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notesMaster" Target="notesMasters/notesMaster1.xml"/><Relationship Id="rId48" Type="http://schemas.openxmlformats.org/officeDocument/2006/relationships/font" Target="fonts/font4.fntdata"/><Relationship Id="rId56" Type="http://schemas.openxmlformats.org/officeDocument/2006/relationships/font" Target="fonts/font12.fntdata"/><Relationship Id="rId64" Type="http://schemas.openxmlformats.org/officeDocument/2006/relationships/font" Target="fonts/font20.fntdata"/><Relationship Id="rId8" Type="http://schemas.openxmlformats.org/officeDocument/2006/relationships/slide" Target="slides/slide6.xml"/><Relationship Id="rId51" Type="http://schemas.openxmlformats.org/officeDocument/2006/relationships/font" Target="fonts/font7.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2.fntdata"/><Relationship Id="rId59" Type="http://schemas.openxmlformats.org/officeDocument/2006/relationships/font" Target="fonts/font15.fntdata"/><Relationship Id="rId67" Type="http://schemas.openxmlformats.org/officeDocument/2006/relationships/theme" Target="theme/theme1.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10.fntdata"/><Relationship Id="rId62" Type="http://schemas.openxmlformats.org/officeDocument/2006/relationships/font" Target="fonts/font18.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870CA56-E1F1-4304-993E-F3428D50E66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3D9495E-08B6-4F59-A3F3-9FD12300E12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D784404-57E5-4341-9230-5EC072B8C3C5}" type="datetimeFigureOut">
              <a:rPr lang="en-US" smtClean="0"/>
              <a:t>4/29/2018</a:t>
            </a:fld>
            <a:endParaRPr lang="en-US"/>
          </a:p>
        </p:txBody>
      </p:sp>
      <p:sp>
        <p:nvSpPr>
          <p:cNvPr id="4" name="Footer Placeholder 3">
            <a:extLst>
              <a:ext uri="{FF2B5EF4-FFF2-40B4-BE49-F238E27FC236}">
                <a16:creationId xmlns:a16="http://schemas.microsoft.com/office/drawing/2014/main" id="{D110874D-4F40-4590-AD0F-D9901998A10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CEC9182F-5CBD-4D85-8594-DD19B01D8A1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E07D361-57B1-4BF7-8791-79A35145D1DB}" type="slidenum">
              <a:rPr lang="en-US" smtClean="0"/>
              <a:t>‹#›</a:t>
            </a:fld>
            <a:endParaRPr lang="en-US"/>
          </a:p>
        </p:txBody>
      </p:sp>
    </p:spTree>
    <p:extLst>
      <p:ext uri="{BB962C8B-B14F-4D97-AF65-F5344CB8AC3E}">
        <p14:creationId xmlns:p14="http://schemas.microsoft.com/office/powerpoint/2010/main" val="4091200839"/>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7-09-22T17:37:58.370"/>
    </inkml:context>
    <inkml:brush xml:id="br0">
      <inkml:brushProperty name="width" value="0.03333" units="cm"/>
      <inkml:brushProperty name="height" value="0.03333" units="cm"/>
      <inkml:brushProperty name="ignorePressure" value="1"/>
    </inkml:brush>
  </inkml:definitions>
  <inkml:trace contextRef="#ctx0" brushRef="#br0">4749 4620,'0'0,"0"0,0 0,0 0,0 4,4 4,0 1,1-1</inkml:trace>
</inkml:ink>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png>
</file>

<file path=ppt/media/image21.png>
</file>

<file path=ppt/media/image22.tiff>
</file>

<file path=ppt/media/image3.sv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933EFA3-31EF-403B-8080-9776000D59FF}" type="datetimeFigureOut">
              <a:rPr lang="en-US" smtClean="0"/>
              <a:t>4/29/2018</a:t>
            </a:fld>
            <a:endParaRPr lang="en-US" dirty="0"/>
          </a:p>
        </p:txBody>
      </p:sp>
      <p:sp>
        <p:nvSpPr>
          <p:cNvPr id="4" name="Slide Image Placeholder 3"/>
          <p:cNvSpPr>
            <a:spLocks noGrp="1" noRot="1" noChangeAspect="1"/>
          </p:cNvSpPr>
          <p:nvPr>
            <p:ph type="sldImg" idx="2"/>
          </p:nvPr>
        </p:nvSpPr>
        <p:spPr>
          <a:xfrm>
            <a:off x="4325112" y="73152"/>
            <a:ext cx="2468880" cy="185166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310896" y="2093976"/>
            <a:ext cx="6153912" cy="660400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19E9337-0361-41F3-9C17-1F4FFD1214BA}" type="slidenum">
              <a:rPr lang="en-US" smtClean="0"/>
              <a:t>‹#›</a:t>
            </a:fld>
            <a:endParaRPr lang="en-US" dirty="0"/>
          </a:p>
        </p:txBody>
      </p:sp>
    </p:spTree>
    <p:extLst>
      <p:ext uri="{BB962C8B-B14F-4D97-AF65-F5344CB8AC3E}">
        <p14:creationId xmlns:p14="http://schemas.microsoft.com/office/powerpoint/2010/main" val="13167253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docs.microsoft.com/rest/api/cosmos-db-resource-provider/databaseaccounts#DatabaseAccounts_CreateOrUpdate" TargetMode="External"/><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s://portal.azure.com/"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325938" y="73025"/>
            <a:ext cx="2466975" cy="1851025"/>
          </a:xfrm>
        </p:spPr>
      </p:sp>
      <p:sp>
        <p:nvSpPr>
          <p:cNvPr id="3" name="Notes Placeholder 2"/>
          <p:cNvSpPr>
            <a:spLocks noGrp="1"/>
          </p:cNvSpPr>
          <p:nvPr>
            <p:ph type="body" idx="1"/>
          </p:nvPr>
        </p:nvSpPr>
        <p:spPr>
          <a:xfrm>
            <a:off x="310896" y="2093976"/>
            <a:ext cx="6153912" cy="6604000"/>
          </a:xfrm>
        </p:spPr>
        <p:txBody>
          <a:bodyPr>
            <a:noAutofit/>
          </a:bodyPr>
          <a:lstStyle/>
          <a:p>
            <a:pPr>
              <a:lnSpc>
                <a:spcPct val="107000"/>
              </a:lnSpc>
              <a:spcAft>
                <a:spcPts val="800"/>
              </a:spcAft>
            </a:pPr>
            <a:endParaRPr lang="en-US" sz="1000" dirty="0">
              <a:effectLst/>
              <a:latin typeface="Arial" panose="020B0604020202020204" pitchFamily="34"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fld id="{F19E9337-0361-41F3-9C17-1F4FFD1214BA}" type="slidenum">
              <a:rPr lang="en-US" b="0" smtClean="0">
                <a:latin typeface="+mn-lt"/>
              </a:rPr>
              <a:t>1</a:t>
            </a:fld>
            <a:endParaRPr lang="en-US" b="0" dirty="0">
              <a:latin typeface="+mn-lt"/>
            </a:endParaRPr>
          </a:p>
        </p:txBody>
      </p:sp>
      <p:sp>
        <p:nvSpPr>
          <p:cNvPr id="5" name="Rectangle 4"/>
          <p:cNvSpPr/>
          <p:nvPr/>
        </p:nvSpPr>
        <p:spPr>
          <a:xfrm>
            <a:off x="0" y="0"/>
            <a:ext cx="3038475" cy="222250"/>
          </a:xfrm>
          <a:prstGeom prst="rect">
            <a:avLst/>
          </a:prstGeom>
          <a:noFill/>
          <a:ln w="12700" cap="flat" cmpd="sng" algn="ctr">
            <a:noFill/>
            <a:prstDash val="solid"/>
            <a:miter lim="800000"/>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rgbClr val="000000"/>
                </a:solidFill>
                <a:latin typeface="Arial" panose="020B0604020202020204" pitchFamily="34" charset="0"/>
              </a:rPr>
              <a:t>20533D</a:t>
            </a:r>
          </a:p>
        </p:txBody>
      </p:sp>
      <p:sp>
        <p:nvSpPr>
          <p:cNvPr id="6" name="Rectangle 5"/>
          <p:cNvSpPr/>
          <p:nvPr/>
        </p:nvSpPr>
        <p:spPr>
          <a:xfrm>
            <a:off x="0" y="238125"/>
            <a:ext cx="3038475" cy="347663"/>
          </a:xfrm>
          <a:prstGeom prst="rect">
            <a:avLst/>
          </a:prstGeom>
          <a:noFill/>
          <a:ln w="12700" cap="flat" cmpd="sng" algn="ctr">
            <a:noFill/>
            <a:prstDash val="solid"/>
            <a:miter lim="800000"/>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rgbClr val="336699"/>
                </a:solidFill>
                <a:latin typeface="Arial" panose="020B0604020202020204" pitchFamily="34" charset="0"/>
              </a:rPr>
              <a:t>1: Introduction to Microsoft Azure</a:t>
            </a:r>
          </a:p>
        </p:txBody>
      </p:sp>
    </p:spTree>
    <p:extLst>
      <p:ext uri="{BB962C8B-B14F-4D97-AF65-F5344CB8AC3E}">
        <p14:creationId xmlns:p14="http://schemas.microsoft.com/office/powerpoint/2010/main" val="1962526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325938" y="73025"/>
            <a:ext cx="2466975" cy="185102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E955128-46DB-4B46-8D54-0B8BFA51CA0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672105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325938" y="73025"/>
            <a:ext cx="2466975" cy="185102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E955128-46DB-4B46-8D54-0B8BFA51CA0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519470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325938" y="73025"/>
            <a:ext cx="2466975" cy="185102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DD65AC4-17B0-4E19-8496-B264E70A18D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9777663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325938" y="73025"/>
            <a:ext cx="2466975" cy="185102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DD65AC4-17B0-4E19-8496-B264E70A18D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047889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325938" y="73025"/>
            <a:ext cx="2466975" cy="185102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E955128-46DB-4B46-8D54-0B8BFA51CA0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728118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325938" y="73025"/>
            <a:ext cx="2466975" cy="185102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E955128-46DB-4B46-8D54-0B8BFA51CA0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8794265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325938" y="73025"/>
            <a:ext cx="2466975" cy="185102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E955128-46DB-4B46-8D54-0B8BFA51CA0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6536310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325938" y="73025"/>
            <a:ext cx="2466975" cy="185102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E955128-46DB-4B46-8D54-0B8BFA51CA0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7287009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325938" y="73025"/>
            <a:ext cx="2466975" cy="185102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E955128-46DB-4B46-8D54-0B8BFA51CA0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1130787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325938" y="73025"/>
            <a:ext cx="2466975" cy="1851025"/>
          </a:xfrm>
        </p:spPr>
      </p:sp>
      <p:sp>
        <p:nvSpPr>
          <p:cNvPr id="3" name="Notes Placeholder 2"/>
          <p:cNvSpPr>
            <a:spLocks noGrp="1"/>
          </p:cNvSpPr>
          <p:nvPr>
            <p:ph type="body" idx="1"/>
          </p:nvPr>
        </p:nvSpPr>
        <p:spPr/>
        <p:txBody>
          <a:bodyPr/>
          <a:lstStyle/>
          <a:p>
            <a:pPr algn="l"/>
            <a:r>
              <a:rPr lang="en-US" b="0" i="0" dirty="0">
                <a:solidFill>
                  <a:srgbClr val="000000"/>
                </a:solidFill>
                <a:effectLst/>
                <a:latin typeface="segoe-ui_normal"/>
              </a:rPr>
              <a:t>Once the affected region recovers from the outage, all the affected Cosmos DB accounts in the region are automatically recovered by the service.</a:t>
            </a:r>
          </a:p>
          <a:p>
            <a:pPr algn="l">
              <a:buFont typeface="Arial" panose="020B0604020202020204" pitchFamily="34" charset="0"/>
              <a:buChar char="•"/>
            </a:pPr>
            <a:r>
              <a:rPr lang="en-US" b="0" i="0" dirty="0">
                <a:solidFill>
                  <a:srgbClr val="000000"/>
                </a:solidFill>
                <a:effectLst/>
                <a:latin typeface="segoe-ui_normal"/>
              </a:rPr>
              <a:t>Data present in the previous write region that was not replicated to read regions during the outage is published as a conflict feed. Applications can read the conflict feed, resolve the conflicts based on application specific logic, and write the updated data back to the Azure Cosmos DB account as appropriate.</a:t>
            </a:r>
          </a:p>
          <a:p>
            <a:pPr algn="l">
              <a:buFont typeface="Arial" panose="020B0604020202020204" pitchFamily="34" charset="0"/>
              <a:buChar char="•"/>
            </a:pPr>
            <a:r>
              <a:rPr lang="en-US" b="0" i="0" dirty="0">
                <a:solidFill>
                  <a:srgbClr val="000000"/>
                </a:solidFill>
                <a:effectLst/>
                <a:latin typeface="segoe-ui_normal"/>
              </a:rPr>
              <a:t>The previous write region is recreated as a read region and brought back online automatically.</a:t>
            </a:r>
          </a:p>
          <a:p>
            <a:pPr algn="l">
              <a:buFont typeface="Arial" panose="020B0604020202020204" pitchFamily="34" charset="0"/>
              <a:buChar char="•"/>
            </a:pPr>
            <a:r>
              <a:rPr lang="en-US" b="0" i="0">
                <a:solidFill>
                  <a:srgbClr val="000000"/>
                </a:solidFill>
                <a:effectLst/>
                <a:latin typeface="segoe-ui_normal"/>
              </a:rPr>
              <a:t>You can reconfigure read region that was brought back online automatically as the write region by performing a manual failover via the Azure portal or </a:t>
            </a:r>
            <a:r>
              <a:rPr lang="en-US" b="0" i="0" u="none" strike="noStrike">
                <a:solidFill>
                  <a:srgbClr val="0078D7"/>
                </a:solidFill>
                <a:effectLst/>
                <a:latin typeface="segoe-ui_normal"/>
                <a:hlinkClick r:id="rId3"/>
              </a:rPr>
              <a:t>programmatically</a:t>
            </a:r>
            <a:r>
              <a:rPr lang="en-US" b="0" i="0">
                <a:solidFill>
                  <a:srgbClr val="000000"/>
                </a:solidFill>
                <a:effectLst/>
                <a:latin typeface="segoe-ui_normal"/>
              </a:rPr>
              <a:t>.</a:t>
            </a:r>
          </a:p>
          <a:p>
            <a:endParaRPr lang="en-US"/>
          </a:p>
        </p:txBody>
      </p:sp>
      <p:sp>
        <p:nvSpPr>
          <p:cNvPr id="4" name="Slide Number Placeholder 3"/>
          <p:cNvSpPr>
            <a:spLocks noGrp="1"/>
          </p:cNvSpPr>
          <p:nvPr>
            <p:ph type="sldNum" sz="quarter" idx="10"/>
          </p:nvPr>
        </p:nvSpPr>
        <p:spPr/>
        <p:txBody>
          <a:bodyPr/>
          <a:lstStyle/>
          <a:p>
            <a:fld id="{F19E9337-0361-41F3-9C17-1F4FFD1214BA}" type="slidenum">
              <a:rPr lang="en-US" smtClean="0"/>
              <a:t>19</a:t>
            </a:fld>
            <a:endParaRPr lang="en-US" dirty="0"/>
          </a:p>
        </p:txBody>
      </p:sp>
    </p:spTree>
    <p:extLst>
      <p:ext uri="{BB962C8B-B14F-4D97-AF65-F5344CB8AC3E}">
        <p14:creationId xmlns:p14="http://schemas.microsoft.com/office/powerpoint/2010/main" val="8441039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325938" y="73025"/>
            <a:ext cx="2466975" cy="185102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19E9337-0361-41F3-9C17-1F4FFD1214BA}" type="slidenum">
              <a:rPr lang="en-US" smtClean="0"/>
              <a:t>2</a:t>
            </a:fld>
            <a:endParaRPr lang="en-US" dirty="0"/>
          </a:p>
        </p:txBody>
      </p:sp>
    </p:spTree>
    <p:extLst>
      <p:ext uri="{BB962C8B-B14F-4D97-AF65-F5344CB8AC3E}">
        <p14:creationId xmlns:p14="http://schemas.microsoft.com/office/powerpoint/2010/main" val="190267143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325938" y="73025"/>
            <a:ext cx="2466975" cy="1851025"/>
          </a:xfrm>
        </p:spPr>
      </p:sp>
      <p:sp>
        <p:nvSpPr>
          <p:cNvPr id="3" name="Notes Placeholder 2"/>
          <p:cNvSpPr>
            <a:spLocks noGrp="1"/>
          </p:cNvSpPr>
          <p:nvPr>
            <p:ph type="body" idx="1"/>
          </p:nvPr>
        </p:nvSpPr>
        <p:spPr/>
        <p:txBody>
          <a:bodyPr/>
          <a:lstStyle/>
          <a:p>
            <a:pPr algn="l"/>
            <a:r>
              <a:rPr lang="en-US" b="0" i="0" dirty="0">
                <a:solidFill>
                  <a:srgbClr val="646464"/>
                </a:solidFill>
                <a:effectLst/>
                <a:latin typeface="Open Sans"/>
              </a:rPr>
              <a:t>Exercise: Configuring for Global Distribution</a:t>
            </a:r>
          </a:p>
          <a:p>
            <a:pPr algn="l"/>
            <a:r>
              <a:rPr lang="en-US" b="1" i="0" dirty="0">
                <a:solidFill>
                  <a:srgbClr val="313131"/>
                </a:solidFill>
                <a:effectLst/>
                <a:latin typeface="Open Sans"/>
              </a:rPr>
              <a:t>Important</a:t>
            </a:r>
            <a:r>
              <a:rPr lang="en-US" b="0" i="0" dirty="0">
                <a:solidFill>
                  <a:srgbClr val="313131"/>
                </a:solidFill>
                <a:effectLst/>
                <a:latin typeface="Open Sans"/>
              </a:rPr>
              <a:t>: Prior to getting started with this hands-on exercises, you should have already completed the </a:t>
            </a:r>
            <a:r>
              <a:rPr lang="en-US" b="1" i="0" dirty="0">
                <a:solidFill>
                  <a:srgbClr val="313131"/>
                </a:solidFill>
                <a:effectLst/>
                <a:latin typeface="Open Sans"/>
              </a:rPr>
              <a:t>Getting Started: Creating a Azure Cosmos DB Instance</a:t>
            </a:r>
            <a:r>
              <a:rPr lang="en-US" b="0" i="0" dirty="0">
                <a:solidFill>
                  <a:srgbClr val="313131"/>
                </a:solidFill>
                <a:effectLst/>
                <a:latin typeface="Open Sans"/>
              </a:rPr>
              <a:t> hands-on exercise.</a:t>
            </a:r>
          </a:p>
          <a:p>
            <a:pPr algn="l">
              <a:buFont typeface="+mj-lt"/>
              <a:buAutoNum type="arabicPeriod"/>
            </a:pPr>
            <a:r>
              <a:rPr lang="en-US" b="0" i="0" dirty="0">
                <a:solidFill>
                  <a:srgbClr val="313131"/>
                </a:solidFill>
                <a:effectLst/>
                <a:latin typeface="Open Sans"/>
              </a:rPr>
              <a:t>In a new browser window, sign in to the </a:t>
            </a:r>
            <a:r>
              <a:rPr lang="en-US" b="1" i="0" dirty="0">
                <a:solidFill>
                  <a:srgbClr val="313131"/>
                </a:solidFill>
                <a:effectLst/>
                <a:latin typeface="Open Sans"/>
              </a:rPr>
              <a:t>Azure Portal</a:t>
            </a:r>
            <a:r>
              <a:rPr lang="en-US" b="0" i="0" dirty="0">
                <a:solidFill>
                  <a:srgbClr val="313131"/>
                </a:solidFill>
                <a:effectLst/>
                <a:latin typeface="Open Sans"/>
              </a:rPr>
              <a:t> (</a:t>
            </a:r>
            <a:r>
              <a:rPr lang="en-US" b="0" i="0" u="none" strike="noStrike" dirty="0">
                <a:solidFill>
                  <a:srgbClr val="0075B4"/>
                </a:solidFill>
                <a:effectLst/>
                <a:latin typeface="inherit"/>
                <a:hlinkClick r:id="rId3"/>
              </a:rPr>
              <a:t>https://portal.azure.com</a:t>
            </a:r>
            <a:r>
              <a:rPr lang="en-US" b="0" i="0" dirty="0">
                <a:solidFill>
                  <a:srgbClr val="313131"/>
                </a:solidFill>
                <a:effectLst/>
                <a:latin typeface="Open Sans"/>
              </a:rPr>
              <a:t>).</a:t>
            </a:r>
          </a:p>
          <a:p>
            <a:pPr algn="l">
              <a:buFont typeface="+mj-lt"/>
              <a:buAutoNum type="arabicPeriod"/>
            </a:pPr>
            <a:r>
              <a:rPr lang="en-US" b="0" i="0" dirty="0">
                <a:solidFill>
                  <a:srgbClr val="313131"/>
                </a:solidFill>
                <a:effectLst/>
                <a:latin typeface="Open Sans"/>
              </a:rPr>
              <a:t>In the </a:t>
            </a:r>
            <a:r>
              <a:rPr lang="en-US" b="0" i="1" dirty="0" err="1">
                <a:solidFill>
                  <a:srgbClr val="313131"/>
                </a:solidFill>
                <a:effectLst/>
                <a:latin typeface="Open Sans"/>
              </a:rPr>
              <a:t>Jumpbar</a:t>
            </a:r>
            <a:r>
              <a:rPr lang="en-US" b="0" i="0" dirty="0">
                <a:solidFill>
                  <a:srgbClr val="313131"/>
                </a:solidFill>
                <a:effectLst/>
                <a:latin typeface="Open Sans"/>
              </a:rPr>
              <a:t>, click </a:t>
            </a:r>
            <a:r>
              <a:rPr lang="en-US" b="1" i="0" dirty="0">
                <a:solidFill>
                  <a:srgbClr val="313131"/>
                </a:solidFill>
                <a:effectLst/>
                <a:latin typeface="Open Sans"/>
              </a:rPr>
              <a:t>More Services</a:t>
            </a:r>
            <a:r>
              <a:rPr lang="en-US" b="0" i="0" dirty="0">
                <a:solidFill>
                  <a:srgbClr val="313131"/>
                </a:solidFill>
                <a:effectLst/>
                <a:latin typeface="Open Sans"/>
              </a:rPr>
              <a:t>, locate the </a:t>
            </a:r>
            <a:r>
              <a:rPr lang="en-US" b="1" i="0" dirty="0">
                <a:solidFill>
                  <a:srgbClr val="313131"/>
                </a:solidFill>
                <a:effectLst/>
                <a:latin typeface="Open Sans"/>
              </a:rPr>
              <a:t>Databases</a:t>
            </a:r>
            <a:r>
              <a:rPr lang="en-US" b="0" i="0" dirty="0">
                <a:solidFill>
                  <a:srgbClr val="313131"/>
                </a:solidFill>
                <a:effectLst/>
                <a:latin typeface="Open Sans"/>
              </a:rPr>
              <a:t> section, and then click </a:t>
            </a:r>
            <a:r>
              <a:rPr lang="en-US" b="1" i="0" dirty="0">
                <a:solidFill>
                  <a:srgbClr val="313131"/>
                </a:solidFill>
                <a:effectLst/>
                <a:latin typeface="Open Sans"/>
              </a:rPr>
              <a:t>Azure Cosmos DB</a:t>
            </a:r>
            <a:r>
              <a:rPr lang="en-US" b="0" i="0" dirty="0">
                <a:solidFill>
                  <a:srgbClr val="313131"/>
                </a:solidFill>
                <a:effectLst/>
                <a:latin typeface="Open Sans"/>
              </a:rPr>
              <a:t>.</a:t>
            </a:r>
          </a:p>
          <a:p>
            <a:pPr algn="l">
              <a:buFont typeface="+mj-lt"/>
              <a:buAutoNum type="arabicPeriod"/>
            </a:pPr>
            <a:r>
              <a:rPr lang="en-US" b="0" i="0" dirty="0">
                <a:solidFill>
                  <a:srgbClr val="313131"/>
                </a:solidFill>
                <a:effectLst/>
                <a:latin typeface="Open Sans"/>
              </a:rPr>
              <a:t>In the </a:t>
            </a:r>
            <a:r>
              <a:rPr lang="en-US" b="0" i="1" dirty="0">
                <a:solidFill>
                  <a:srgbClr val="313131"/>
                </a:solidFill>
                <a:effectLst/>
                <a:latin typeface="Open Sans"/>
              </a:rPr>
              <a:t>Azure Cosmos DB</a:t>
            </a:r>
            <a:r>
              <a:rPr lang="en-US" b="0" i="0" dirty="0">
                <a:solidFill>
                  <a:srgbClr val="313131"/>
                </a:solidFill>
                <a:effectLst/>
                <a:latin typeface="Open Sans"/>
              </a:rPr>
              <a:t> blade that opens, locate and click the Azure Cosmos DB account instance you created earlier in this module.</a:t>
            </a:r>
          </a:p>
          <a:p>
            <a:pPr algn="l">
              <a:buFont typeface="+mj-lt"/>
              <a:buAutoNum type="arabicPeriod"/>
            </a:pPr>
            <a:r>
              <a:rPr lang="en-US" b="0" i="0" dirty="0">
                <a:solidFill>
                  <a:srgbClr val="313131"/>
                </a:solidFill>
                <a:effectLst/>
                <a:latin typeface="Open Sans"/>
              </a:rPr>
              <a:t>In the menu on the left-side of the Azure Cosmos DB account blade, locate the </a:t>
            </a:r>
            <a:r>
              <a:rPr lang="en-US" b="1" i="0" dirty="0">
                <a:solidFill>
                  <a:srgbClr val="313131"/>
                </a:solidFill>
                <a:effectLst/>
                <a:latin typeface="Open Sans"/>
              </a:rPr>
              <a:t>Settings</a:t>
            </a:r>
            <a:r>
              <a:rPr lang="en-US" b="0" i="0" dirty="0">
                <a:solidFill>
                  <a:srgbClr val="313131"/>
                </a:solidFill>
                <a:effectLst/>
                <a:latin typeface="Open Sans"/>
              </a:rPr>
              <a:t> section and then click the </a:t>
            </a:r>
            <a:r>
              <a:rPr lang="en-US" b="1" i="0" dirty="0">
                <a:solidFill>
                  <a:srgbClr val="313131"/>
                </a:solidFill>
                <a:effectLst/>
                <a:latin typeface="Open Sans"/>
              </a:rPr>
              <a:t>Replicate data </a:t>
            </a:r>
            <a:r>
              <a:rPr lang="en-US" b="1" i="0" dirty="0" err="1">
                <a:solidFill>
                  <a:srgbClr val="313131"/>
                </a:solidFill>
                <a:effectLst/>
                <a:latin typeface="Open Sans"/>
              </a:rPr>
              <a:t>globally</a:t>
            </a:r>
            <a:r>
              <a:rPr lang="en-US" b="0" i="0" dirty="0" err="1">
                <a:solidFill>
                  <a:srgbClr val="313131"/>
                </a:solidFill>
                <a:effectLst/>
                <a:latin typeface="Open Sans"/>
              </a:rPr>
              <a:t>option</a:t>
            </a:r>
            <a:r>
              <a:rPr lang="en-US" b="0" i="0" dirty="0">
                <a:solidFill>
                  <a:srgbClr val="313131"/>
                </a:solidFill>
                <a:effectLst/>
                <a:latin typeface="Open Sans"/>
              </a:rPr>
              <a:t> in the menu.</a:t>
            </a:r>
          </a:p>
          <a:p>
            <a:pPr algn="l">
              <a:buFont typeface="+mj-lt"/>
              <a:buAutoNum type="arabicPeriod"/>
            </a:pPr>
            <a:r>
              <a:rPr lang="en-US" b="0" i="0" dirty="0">
                <a:solidFill>
                  <a:srgbClr val="313131"/>
                </a:solidFill>
                <a:effectLst/>
                <a:latin typeface="Open Sans"/>
              </a:rPr>
              <a:t>In the </a:t>
            </a:r>
            <a:r>
              <a:rPr lang="en-US" b="1" i="0" dirty="0">
                <a:solidFill>
                  <a:srgbClr val="313131"/>
                </a:solidFill>
                <a:effectLst/>
                <a:latin typeface="Open Sans"/>
              </a:rPr>
              <a:t>Replicate data globally</a:t>
            </a:r>
            <a:r>
              <a:rPr lang="en-US" b="0" i="0" dirty="0">
                <a:solidFill>
                  <a:srgbClr val="313131"/>
                </a:solidFill>
                <a:effectLst/>
                <a:latin typeface="Open Sans"/>
              </a:rPr>
              <a:t> blade, select an additional (second) region by clicking the region's icons on the global map.</a:t>
            </a:r>
          </a:p>
          <a:p>
            <a:pPr algn="l">
              <a:buFont typeface="+mj-lt"/>
              <a:buAutoNum type="arabicPeriod"/>
            </a:pPr>
            <a:r>
              <a:rPr lang="en-US" b="0" i="0" dirty="0">
                <a:solidFill>
                  <a:srgbClr val="313131"/>
                </a:solidFill>
                <a:effectLst/>
                <a:latin typeface="Open Sans"/>
              </a:rPr>
              <a:t>Click the </a:t>
            </a:r>
            <a:r>
              <a:rPr lang="en-US" b="1" i="0" dirty="0">
                <a:solidFill>
                  <a:srgbClr val="313131"/>
                </a:solidFill>
                <a:effectLst/>
                <a:latin typeface="Open Sans"/>
              </a:rPr>
              <a:t>Save</a:t>
            </a:r>
            <a:r>
              <a:rPr lang="en-US" b="0" i="0" dirty="0">
                <a:solidFill>
                  <a:srgbClr val="313131"/>
                </a:solidFill>
                <a:effectLst/>
                <a:latin typeface="Open Sans"/>
              </a:rPr>
              <a:t> button. Wait for the “</a:t>
            </a:r>
            <a:r>
              <a:rPr lang="en-US" b="1" i="0" dirty="0">
                <a:solidFill>
                  <a:srgbClr val="313131"/>
                </a:solidFill>
                <a:effectLst/>
                <a:latin typeface="Open Sans"/>
              </a:rPr>
              <a:t>Add/Remove Regions</a:t>
            </a:r>
            <a:r>
              <a:rPr lang="en-US" b="0" i="0" dirty="0">
                <a:solidFill>
                  <a:srgbClr val="313131"/>
                </a:solidFill>
                <a:effectLst/>
                <a:latin typeface="Open Sans"/>
              </a:rPr>
              <a:t>” operation to complete.</a:t>
            </a:r>
          </a:p>
          <a:p>
            <a:pPr algn="l">
              <a:buFont typeface="+mj-lt"/>
              <a:buAutoNum type="arabicPeriod"/>
            </a:pPr>
            <a:r>
              <a:rPr lang="en-US" b="0" i="0" dirty="0">
                <a:solidFill>
                  <a:srgbClr val="313131"/>
                </a:solidFill>
                <a:effectLst/>
                <a:latin typeface="Open Sans"/>
              </a:rPr>
              <a:t>The </a:t>
            </a:r>
            <a:r>
              <a:rPr lang="en-US" b="1" i="0" dirty="0">
                <a:solidFill>
                  <a:srgbClr val="313131"/>
                </a:solidFill>
                <a:effectLst/>
                <a:latin typeface="Open Sans"/>
              </a:rPr>
              <a:t>Manual Failover</a:t>
            </a:r>
            <a:r>
              <a:rPr lang="en-US" b="0" i="0" dirty="0">
                <a:solidFill>
                  <a:srgbClr val="313131"/>
                </a:solidFill>
                <a:effectLst/>
                <a:latin typeface="Open Sans"/>
              </a:rPr>
              <a:t> button should now be enabled. Click the </a:t>
            </a:r>
            <a:r>
              <a:rPr lang="en-US" b="1" i="0" dirty="0">
                <a:solidFill>
                  <a:srgbClr val="313131"/>
                </a:solidFill>
                <a:effectLst/>
                <a:latin typeface="Open Sans"/>
              </a:rPr>
              <a:t>Manual Failover</a:t>
            </a:r>
            <a:r>
              <a:rPr lang="en-US" b="0" i="0" dirty="0">
                <a:solidFill>
                  <a:srgbClr val="313131"/>
                </a:solidFill>
                <a:effectLst/>
                <a:latin typeface="Open Sans"/>
              </a:rPr>
              <a:t> button.</a:t>
            </a:r>
          </a:p>
          <a:p>
            <a:pPr algn="l">
              <a:buFont typeface="+mj-lt"/>
              <a:buAutoNum type="arabicPeriod"/>
            </a:pPr>
            <a:r>
              <a:rPr lang="en-US" b="0" i="0" dirty="0">
                <a:solidFill>
                  <a:srgbClr val="313131"/>
                </a:solidFill>
                <a:effectLst/>
                <a:latin typeface="Open Sans"/>
              </a:rPr>
              <a:t>Once you add a second </a:t>
            </a:r>
            <a:r>
              <a:rPr lang="en-US" b="1" i="0" dirty="0">
                <a:solidFill>
                  <a:srgbClr val="313131"/>
                </a:solidFill>
                <a:effectLst/>
                <a:latin typeface="Open Sans"/>
              </a:rPr>
              <a:t>Region</a:t>
            </a:r>
            <a:r>
              <a:rPr lang="en-US" b="0" i="0" dirty="0">
                <a:solidFill>
                  <a:srgbClr val="313131"/>
                </a:solidFill>
                <a:effectLst/>
                <a:latin typeface="Open Sans"/>
              </a:rPr>
              <a:t>, the manual failover option is enabled and allows you to manually select that region to become the new </a:t>
            </a:r>
            <a:r>
              <a:rPr lang="en-US" b="1" i="0" dirty="0">
                <a:solidFill>
                  <a:srgbClr val="313131"/>
                </a:solidFill>
                <a:effectLst/>
                <a:latin typeface="Open Sans"/>
              </a:rPr>
              <a:t>Write Region</a:t>
            </a:r>
            <a:r>
              <a:rPr lang="en-US" b="0" i="0" dirty="0">
                <a:solidFill>
                  <a:srgbClr val="313131"/>
                </a:solidFill>
                <a:effectLst/>
                <a:latin typeface="Open Sans"/>
              </a:rPr>
              <a:t>.</a:t>
            </a:r>
          </a:p>
          <a:p>
            <a:pPr algn="l">
              <a:buFont typeface="+mj-lt"/>
              <a:buAutoNum type="arabicPeriod"/>
            </a:pPr>
            <a:r>
              <a:rPr lang="en-US" b="0" i="0" dirty="0">
                <a:solidFill>
                  <a:srgbClr val="313131"/>
                </a:solidFill>
                <a:effectLst/>
                <a:latin typeface="Open Sans"/>
              </a:rPr>
              <a:t>In the </a:t>
            </a:r>
            <a:r>
              <a:rPr lang="en-US" b="0" i="1" dirty="0">
                <a:solidFill>
                  <a:srgbClr val="313131"/>
                </a:solidFill>
                <a:effectLst/>
                <a:latin typeface="Open Sans"/>
              </a:rPr>
              <a:t>Manual Failover</a:t>
            </a:r>
            <a:r>
              <a:rPr lang="en-US" b="0" i="0" dirty="0">
                <a:solidFill>
                  <a:srgbClr val="313131"/>
                </a:solidFill>
                <a:effectLst/>
                <a:latin typeface="Open Sans"/>
              </a:rPr>
              <a:t> blade, select the only region option available in the </a:t>
            </a:r>
            <a:r>
              <a:rPr lang="en-US" b="1" i="0" dirty="0">
                <a:solidFill>
                  <a:srgbClr val="313131"/>
                </a:solidFill>
                <a:effectLst/>
                <a:latin typeface="Open Sans"/>
              </a:rPr>
              <a:t>Read Regions</a:t>
            </a:r>
            <a:r>
              <a:rPr lang="en-US" b="0" i="0" dirty="0">
                <a:solidFill>
                  <a:srgbClr val="313131"/>
                </a:solidFill>
                <a:effectLst/>
                <a:latin typeface="Open Sans"/>
              </a:rPr>
              <a:t> list.</a:t>
            </a:r>
          </a:p>
          <a:p>
            <a:pPr algn="l">
              <a:buFont typeface="+mj-lt"/>
              <a:buAutoNum type="arabicPeriod"/>
            </a:pPr>
            <a:r>
              <a:rPr lang="en-US" b="0" i="0" dirty="0">
                <a:solidFill>
                  <a:srgbClr val="313131"/>
                </a:solidFill>
                <a:effectLst/>
                <a:latin typeface="Open Sans"/>
              </a:rPr>
              <a:t>Click the </a:t>
            </a:r>
            <a:r>
              <a:rPr lang="en-US" b="1" i="0" dirty="0">
                <a:solidFill>
                  <a:srgbClr val="313131"/>
                </a:solidFill>
                <a:effectLst/>
                <a:latin typeface="Open Sans"/>
              </a:rPr>
              <a:t>checkbox</a:t>
            </a:r>
            <a:r>
              <a:rPr lang="en-US" b="0" i="0" dirty="0">
                <a:solidFill>
                  <a:srgbClr val="313131"/>
                </a:solidFill>
                <a:effectLst/>
                <a:latin typeface="Open Sans"/>
              </a:rPr>
              <a:t> to confirm that you agree to trigger a failover and then click the </a:t>
            </a:r>
            <a:r>
              <a:rPr lang="en-US" b="1" i="0" dirty="0">
                <a:solidFill>
                  <a:srgbClr val="313131"/>
                </a:solidFill>
                <a:effectLst/>
                <a:latin typeface="Open Sans"/>
              </a:rPr>
              <a:t>OK</a:t>
            </a:r>
            <a:r>
              <a:rPr lang="en-US" b="0" i="0" dirty="0">
                <a:solidFill>
                  <a:srgbClr val="313131"/>
                </a:solidFill>
                <a:effectLst/>
                <a:latin typeface="Open Sans"/>
              </a:rPr>
              <a:t> button to perform the failover action. Wait for the “</a:t>
            </a:r>
            <a:r>
              <a:rPr lang="en-US" b="1" i="0" dirty="0">
                <a:solidFill>
                  <a:srgbClr val="313131"/>
                </a:solidFill>
                <a:effectLst/>
                <a:latin typeface="Open Sans"/>
              </a:rPr>
              <a:t>Manual Failover</a:t>
            </a:r>
            <a:r>
              <a:rPr lang="en-US" b="0" i="0" dirty="0">
                <a:solidFill>
                  <a:srgbClr val="313131"/>
                </a:solidFill>
                <a:effectLst/>
                <a:latin typeface="Open Sans"/>
              </a:rPr>
              <a:t>” operation to complete.</a:t>
            </a:r>
          </a:p>
          <a:p>
            <a:pPr algn="l">
              <a:buFont typeface="+mj-lt"/>
              <a:buAutoNum type="arabicPeriod"/>
            </a:pPr>
            <a:r>
              <a:rPr lang="en-US" b="0" i="0" dirty="0">
                <a:solidFill>
                  <a:srgbClr val="313131"/>
                </a:solidFill>
                <a:effectLst/>
                <a:latin typeface="Open Sans"/>
              </a:rPr>
              <a:t>You should now notice that your Read and Write Regions have been swapped.</a:t>
            </a:r>
          </a:p>
          <a:p>
            <a:pPr algn="l">
              <a:buFont typeface="+mj-lt"/>
              <a:buAutoNum type="arabicPeriod"/>
            </a:pPr>
            <a:r>
              <a:rPr lang="en-US" b="0" i="0" dirty="0">
                <a:solidFill>
                  <a:srgbClr val="313131"/>
                </a:solidFill>
                <a:effectLst/>
                <a:latin typeface="Open Sans"/>
              </a:rPr>
              <a:t>In the </a:t>
            </a:r>
            <a:r>
              <a:rPr lang="en-US" b="0" i="1" dirty="0">
                <a:solidFill>
                  <a:srgbClr val="313131"/>
                </a:solidFill>
                <a:effectLst/>
                <a:latin typeface="Open Sans"/>
              </a:rPr>
              <a:t>Replicate data globally</a:t>
            </a:r>
            <a:r>
              <a:rPr lang="en-US" b="0" i="0" dirty="0">
                <a:solidFill>
                  <a:srgbClr val="313131"/>
                </a:solidFill>
                <a:effectLst/>
                <a:latin typeface="Open Sans"/>
              </a:rPr>
              <a:t> blade, select an additional (third) region by clicking the region's icons on the global map.</a:t>
            </a:r>
          </a:p>
          <a:p>
            <a:pPr algn="l">
              <a:buFont typeface="+mj-lt"/>
              <a:buAutoNum type="arabicPeriod"/>
            </a:pPr>
            <a:r>
              <a:rPr lang="en-US" b="0" i="0" dirty="0">
                <a:solidFill>
                  <a:srgbClr val="313131"/>
                </a:solidFill>
                <a:effectLst/>
                <a:latin typeface="Open Sans"/>
              </a:rPr>
              <a:t>Click the </a:t>
            </a:r>
            <a:r>
              <a:rPr lang="en-US" b="1" i="0" dirty="0">
                <a:solidFill>
                  <a:srgbClr val="313131"/>
                </a:solidFill>
                <a:effectLst/>
                <a:latin typeface="Open Sans"/>
              </a:rPr>
              <a:t>Save</a:t>
            </a:r>
            <a:r>
              <a:rPr lang="en-US" b="0" i="0" dirty="0">
                <a:solidFill>
                  <a:srgbClr val="313131"/>
                </a:solidFill>
                <a:effectLst/>
                <a:latin typeface="Open Sans"/>
              </a:rPr>
              <a:t> button. Wait for the “</a:t>
            </a:r>
            <a:r>
              <a:rPr lang="en-US" b="1" i="0" dirty="0">
                <a:solidFill>
                  <a:srgbClr val="313131"/>
                </a:solidFill>
                <a:effectLst/>
                <a:latin typeface="Open Sans"/>
              </a:rPr>
              <a:t>Add/Remove Regions</a:t>
            </a:r>
            <a:r>
              <a:rPr lang="en-US" b="0" i="0" dirty="0">
                <a:solidFill>
                  <a:srgbClr val="313131"/>
                </a:solidFill>
                <a:effectLst/>
                <a:latin typeface="Open Sans"/>
              </a:rPr>
              <a:t>” operation to complete.</a:t>
            </a:r>
          </a:p>
          <a:p>
            <a:pPr algn="l">
              <a:buFont typeface="+mj-lt"/>
              <a:buAutoNum type="arabicPeriod"/>
            </a:pPr>
            <a:r>
              <a:rPr lang="en-US" b="0" i="0" dirty="0">
                <a:solidFill>
                  <a:srgbClr val="313131"/>
                </a:solidFill>
                <a:effectLst/>
                <a:latin typeface="Open Sans"/>
              </a:rPr>
              <a:t>The </a:t>
            </a:r>
            <a:r>
              <a:rPr lang="en-US" b="1" i="0" dirty="0">
                <a:solidFill>
                  <a:srgbClr val="313131"/>
                </a:solidFill>
                <a:effectLst/>
                <a:latin typeface="Open Sans"/>
              </a:rPr>
              <a:t>Failover Priorities</a:t>
            </a:r>
            <a:r>
              <a:rPr lang="en-US" b="0" i="0" dirty="0">
                <a:solidFill>
                  <a:srgbClr val="313131"/>
                </a:solidFill>
                <a:effectLst/>
                <a:latin typeface="Open Sans"/>
              </a:rPr>
              <a:t> button should now be enabled. Click the </a:t>
            </a:r>
            <a:r>
              <a:rPr lang="en-US" b="1" i="0" dirty="0">
                <a:solidFill>
                  <a:srgbClr val="313131"/>
                </a:solidFill>
                <a:effectLst/>
                <a:latin typeface="Open Sans"/>
              </a:rPr>
              <a:t>Failover Priorities</a:t>
            </a:r>
            <a:r>
              <a:rPr lang="en-US" b="0" i="0" dirty="0">
                <a:solidFill>
                  <a:srgbClr val="313131"/>
                </a:solidFill>
                <a:effectLst/>
                <a:latin typeface="Open Sans"/>
              </a:rPr>
              <a:t> button.</a:t>
            </a:r>
          </a:p>
          <a:p>
            <a:pPr algn="l">
              <a:buFont typeface="+mj-lt"/>
              <a:buAutoNum type="arabicPeriod"/>
            </a:pPr>
            <a:r>
              <a:rPr lang="en-US" b="0" i="0" dirty="0">
                <a:solidFill>
                  <a:srgbClr val="313131"/>
                </a:solidFill>
                <a:effectLst/>
                <a:latin typeface="Open Sans"/>
              </a:rPr>
              <a:t>Once you add a third </a:t>
            </a:r>
            <a:r>
              <a:rPr lang="en-US" b="1" i="0" dirty="0">
                <a:solidFill>
                  <a:srgbClr val="313131"/>
                </a:solidFill>
                <a:effectLst/>
                <a:latin typeface="Open Sans"/>
              </a:rPr>
              <a:t>Region</a:t>
            </a:r>
            <a:r>
              <a:rPr lang="en-US" b="0" i="0" dirty="0">
                <a:solidFill>
                  <a:srgbClr val="313131"/>
                </a:solidFill>
                <a:effectLst/>
                <a:latin typeface="Open Sans"/>
              </a:rPr>
              <a:t>, the failover priorities option is enabled and allows you to change the failover order for regions.</a:t>
            </a:r>
          </a:p>
          <a:p>
            <a:pPr algn="l">
              <a:buFont typeface="+mj-lt"/>
              <a:buAutoNum type="arabicPeriod"/>
            </a:pPr>
            <a:r>
              <a:rPr lang="en-US" b="0" i="0" dirty="0">
                <a:solidFill>
                  <a:srgbClr val="313131"/>
                </a:solidFill>
                <a:effectLst/>
                <a:latin typeface="Open Sans"/>
              </a:rPr>
              <a:t>In the </a:t>
            </a:r>
            <a:r>
              <a:rPr lang="en-US" b="0" i="1" dirty="0">
                <a:solidFill>
                  <a:srgbClr val="313131"/>
                </a:solidFill>
                <a:effectLst/>
                <a:latin typeface="Open Sans"/>
              </a:rPr>
              <a:t>Failover Priorities</a:t>
            </a:r>
            <a:r>
              <a:rPr lang="en-US" b="0" i="0" dirty="0">
                <a:solidFill>
                  <a:srgbClr val="313131"/>
                </a:solidFill>
                <a:effectLst/>
                <a:latin typeface="Open Sans"/>
              </a:rPr>
              <a:t> blade, observe the current priority order.</a:t>
            </a:r>
          </a:p>
          <a:p>
            <a:pPr algn="l">
              <a:buFont typeface="+mj-lt"/>
              <a:buAutoNum type="arabicPeriod"/>
            </a:pPr>
            <a:r>
              <a:rPr lang="en-US" b="0" i="0" dirty="0">
                <a:solidFill>
                  <a:srgbClr val="313131"/>
                </a:solidFill>
                <a:effectLst/>
                <a:latin typeface="Open Sans"/>
              </a:rPr>
              <a:t>Close the </a:t>
            </a:r>
            <a:r>
              <a:rPr lang="en-US" b="0" i="1" dirty="0">
                <a:solidFill>
                  <a:srgbClr val="313131"/>
                </a:solidFill>
                <a:effectLst/>
                <a:latin typeface="Open Sans"/>
              </a:rPr>
              <a:t>Failover Priorities</a:t>
            </a:r>
            <a:r>
              <a:rPr lang="en-US" b="0" i="0" dirty="0">
                <a:solidFill>
                  <a:srgbClr val="313131"/>
                </a:solidFill>
                <a:effectLst/>
                <a:latin typeface="Open Sans"/>
              </a:rPr>
              <a:t> blade.</a:t>
            </a:r>
          </a:p>
          <a:p>
            <a:pPr algn="l">
              <a:buFont typeface="+mj-lt"/>
              <a:buAutoNum type="arabicPeriod"/>
            </a:pPr>
            <a:endParaRPr lang="en-US" b="0" i="0" dirty="0">
              <a:solidFill>
                <a:srgbClr val="313131"/>
              </a:solidFill>
              <a:effectLst/>
              <a:latin typeface="Open Sans"/>
            </a:endParaRPr>
          </a:p>
          <a:p>
            <a:r>
              <a:rPr lang="en-US" sz="1200" kern="1200" dirty="0">
                <a:solidFill>
                  <a:schemeClr val="tx1"/>
                </a:solidFill>
                <a:effectLst/>
                <a:latin typeface="+mn-lt"/>
                <a:ea typeface="+mn-ea"/>
                <a:cs typeface="+mn-cs"/>
              </a:rPr>
              <a:t>Source: edx.org  </a:t>
            </a:r>
          </a:p>
          <a:p>
            <a:r>
              <a:rPr lang="en-US" sz="1200" kern="1200" dirty="0">
                <a:solidFill>
                  <a:schemeClr val="tx1"/>
                </a:solidFill>
                <a:effectLst/>
                <a:latin typeface="+mn-lt"/>
                <a:ea typeface="+mn-ea"/>
                <a:cs typeface="+mn-cs"/>
              </a:rPr>
              <a:t>Microsoft: DAT221xIntroduction to NoSQL Data Solutions</a:t>
            </a:r>
          </a:p>
          <a:p>
            <a:pPr algn="l">
              <a:buFont typeface="+mj-lt"/>
              <a:buAutoNum type="arabicPeriod"/>
            </a:pPr>
            <a:endParaRPr lang="en-US" b="0" i="0" dirty="0">
              <a:solidFill>
                <a:srgbClr val="313131"/>
              </a:solidFill>
              <a:effectLst/>
              <a:latin typeface="Open Sans"/>
            </a:endParaRPr>
          </a:p>
        </p:txBody>
      </p:sp>
      <p:sp>
        <p:nvSpPr>
          <p:cNvPr id="4" name="Slide Number Placeholder 3"/>
          <p:cNvSpPr>
            <a:spLocks noGrp="1"/>
          </p:cNvSpPr>
          <p:nvPr>
            <p:ph type="sldNum" sz="quarter" idx="10"/>
          </p:nvPr>
        </p:nvSpPr>
        <p:spPr/>
        <p:txBody>
          <a:bodyPr/>
          <a:lstStyle/>
          <a:p>
            <a:fld id="{F19E9337-0361-41F3-9C17-1F4FFD1214BA}" type="slidenum">
              <a:rPr lang="en-US" smtClean="0"/>
              <a:t>20</a:t>
            </a:fld>
            <a:endParaRPr lang="en-US" dirty="0"/>
          </a:p>
        </p:txBody>
      </p:sp>
    </p:spTree>
    <p:extLst>
      <p:ext uri="{BB962C8B-B14F-4D97-AF65-F5344CB8AC3E}">
        <p14:creationId xmlns:p14="http://schemas.microsoft.com/office/powerpoint/2010/main" val="122615569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325938" y="73025"/>
            <a:ext cx="2466975" cy="185102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19E9337-0361-41F3-9C17-1F4FFD1214BA}" type="slidenum">
              <a:rPr lang="en-US" smtClean="0"/>
              <a:t>21</a:t>
            </a:fld>
            <a:endParaRPr lang="en-US" dirty="0"/>
          </a:p>
        </p:txBody>
      </p:sp>
    </p:spTree>
    <p:extLst>
      <p:ext uri="{BB962C8B-B14F-4D97-AF65-F5344CB8AC3E}">
        <p14:creationId xmlns:p14="http://schemas.microsoft.com/office/powerpoint/2010/main" val="161501347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325938" y="73025"/>
            <a:ext cx="2466975" cy="1851025"/>
          </a:xfrm>
        </p:spPr>
      </p:sp>
      <p:sp>
        <p:nvSpPr>
          <p:cNvPr id="3" name="Notes Placeholder 2"/>
          <p:cNvSpPr>
            <a:spLocks noGrp="1"/>
          </p:cNvSpPr>
          <p:nvPr>
            <p:ph type="body" idx="1"/>
          </p:nvPr>
        </p:nvSpPr>
        <p:spPr/>
        <p:txBody>
          <a:bodyPr/>
          <a:lstStyle/>
          <a:p>
            <a:pPr marL="267852" indent="-267852" defTabSz="857124"/>
            <a:r>
              <a:rPr lang="en-US" sz="1200" kern="0" dirty="0">
                <a:solidFill>
                  <a:schemeClr val="bg1"/>
                </a:solidFill>
                <a:latin typeface="Segoe UI Light" panose="020B0502040204020203" pitchFamily="34" charset="0"/>
                <a:cs typeface="Segoe UI Light" panose="020B0502040204020203" pitchFamily="34" charset="0"/>
              </a:rPr>
              <a:t>What is the essence of the cap </a:t>
            </a:r>
            <a:r>
              <a:rPr lang="en-US" sz="1200" kern="0" dirty="0" err="1">
                <a:solidFill>
                  <a:schemeClr val="bg1"/>
                </a:solidFill>
                <a:latin typeface="Segoe UI Light" panose="020B0502040204020203" pitchFamily="34" charset="0"/>
                <a:cs typeface="Segoe UI Light" panose="020B0502040204020203" pitchFamily="34" charset="0"/>
              </a:rPr>
              <a:t>therme</a:t>
            </a:r>
            <a:r>
              <a:rPr lang="en-US" sz="1200" kern="0" dirty="0">
                <a:solidFill>
                  <a:schemeClr val="bg1"/>
                </a:solidFill>
                <a:latin typeface="Segoe UI Light" panose="020B0502040204020203" pitchFamily="34" charset="0"/>
                <a:cs typeface="Segoe UI Light" panose="020B0502040204020203" pitchFamily="34" charset="0"/>
              </a:rPr>
              <a:t>? Trade offs</a:t>
            </a:r>
          </a:p>
          <a:p>
            <a:pPr marL="267852" indent="-267852" defTabSz="857124"/>
            <a:endParaRPr lang="en-US" sz="1200" kern="0" dirty="0">
              <a:solidFill>
                <a:schemeClr val="bg1"/>
              </a:solidFill>
              <a:latin typeface="Segoe UI Light" panose="020B0502040204020203" pitchFamily="34" charset="0"/>
              <a:cs typeface="Segoe UI Light" panose="020B0502040204020203" pitchFamily="34" charset="0"/>
            </a:endParaRPr>
          </a:p>
          <a:p>
            <a:pPr marL="267852" indent="-267852" defTabSz="857124"/>
            <a:r>
              <a:rPr lang="en-US" sz="1200" kern="0" dirty="0">
                <a:solidFill>
                  <a:schemeClr val="bg1"/>
                </a:solidFill>
                <a:latin typeface="Segoe UI Light" panose="020B0502040204020203" pitchFamily="34" charset="0"/>
                <a:cs typeface="Segoe UI Light" panose="020B0502040204020203" pitchFamily="34" charset="0"/>
              </a:rPr>
              <a:t>Why?</a:t>
            </a:r>
          </a:p>
          <a:p>
            <a:pPr marL="267852" indent="-267852" defTabSz="857124"/>
            <a:r>
              <a:rPr lang="en-US" sz="1200" kern="0" dirty="0">
                <a:solidFill>
                  <a:schemeClr val="bg1"/>
                </a:solidFill>
                <a:latin typeface="Segoe UI Light" panose="020B0502040204020203" pitchFamily="34" charset="0"/>
                <a:cs typeface="Segoe UI Light" panose="020B0502040204020203" pitchFamily="34" charset="0"/>
              </a:rPr>
              <a:t>Things are not instantaneous </a:t>
            </a:r>
          </a:p>
          <a:p>
            <a:pPr marL="267852" indent="-267852" defTabSz="857124"/>
            <a:r>
              <a:rPr lang="en-US" sz="1200" kern="0" dirty="0">
                <a:solidFill>
                  <a:schemeClr val="bg1"/>
                </a:solidFill>
                <a:latin typeface="Segoe UI Light" panose="020B0502040204020203" pitchFamily="34" charset="0"/>
                <a:cs typeface="Segoe UI Light" panose="020B0502040204020203" pitchFamily="34" charset="0"/>
              </a:rPr>
              <a:t>So vertical vs horizontal</a:t>
            </a:r>
          </a:p>
          <a:p>
            <a:pPr marL="267852" indent="-267852" defTabSz="857124"/>
            <a:endParaRPr lang="en-US" sz="1200" kern="0" dirty="0">
              <a:solidFill>
                <a:schemeClr val="bg1"/>
              </a:solidFill>
              <a:latin typeface="Segoe UI Light" panose="020B0502040204020203" pitchFamily="34" charset="0"/>
              <a:cs typeface="Segoe UI Light" panose="020B0502040204020203" pitchFamily="34" charset="0"/>
            </a:endParaRPr>
          </a:p>
          <a:p>
            <a:pPr marL="267852" indent="-267852" defTabSz="857124"/>
            <a:endParaRPr lang="en-US" sz="1200" kern="0" dirty="0">
              <a:solidFill>
                <a:schemeClr val="bg1"/>
              </a:solidFill>
              <a:latin typeface="Segoe UI Light" panose="020B0502040204020203" pitchFamily="34" charset="0"/>
              <a:cs typeface="Segoe UI Light" panose="020B0502040204020203" pitchFamily="34" charset="0"/>
            </a:endParaRPr>
          </a:p>
          <a:p>
            <a:pPr marL="267852" indent="-267852" defTabSz="857124"/>
            <a:r>
              <a:rPr lang="en-US" sz="1200" kern="0" dirty="0">
                <a:solidFill>
                  <a:schemeClr val="bg1"/>
                </a:solidFill>
                <a:latin typeface="Segoe UI Light" panose="020B0502040204020203" pitchFamily="34" charset="0"/>
                <a:cs typeface="Segoe UI Light" panose="020B0502040204020203" pitchFamily="34" charset="0"/>
              </a:rPr>
              <a:t>Strong</a:t>
            </a:r>
          </a:p>
          <a:p>
            <a:pPr marL="267852" indent="-267852" defTabSz="857124"/>
            <a:r>
              <a:rPr lang="en-US" sz="1200" kern="0" dirty="0">
                <a:solidFill>
                  <a:schemeClr val="bg1"/>
                </a:solidFill>
                <a:latin typeface="Segoe UI Light" panose="020B0502040204020203" pitchFamily="34" charset="0"/>
                <a:cs typeface="Segoe UI Light" panose="020B0502040204020203" pitchFamily="34" charset="0"/>
              </a:rPr>
              <a:t>Bound staleness</a:t>
            </a:r>
          </a:p>
          <a:p>
            <a:pPr marL="267852" indent="-267852" defTabSz="857124"/>
            <a:r>
              <a:rPr lang="en-US" sz="1200" kern="0" dirty="0">
                <a:solidFill>
                  <a:schemeClr val="bg1"/>
                </a:solidFill>
                <a:latin typeface="Segoe UI Light" panose="020B0502040204020203" pitchFamily="34" charset="0"/>
                <a:cs typeface="Segoe UI Light" panose="020B0502040204020203" pitchFamily="34" charset="0"/>
              </a:rPr>
              <a:t>Session</a:t>
            </a:r>
          </a:p>
          <a:p>
            <a:pPr marL="267852" indent="-267852" defTabSz="857124"/>
            <a:r>
              <a:rPr lang="en-US" sz="1200" kern="0" dirty="0">
                <a:solidFill>
                  <a:schemeClr val="bg1"/>
                </a:solidFill>
                <a:latin typeface="Segoe UI Light" panose="020B0502040204020203" pitchFamily="34" charset="0"/>
                <a:cs typeface="Segoe UI Light" panose="020B0502040204020203" pitchFamily="34" charset="0"/>
              </a:rPr>
              <a:t>Consistent prefix : ordering guarantee</a:t>
            </a:r>
          </a:p>
          <a:p>
            <a:pPr marL="267852" indent="-267852" defTabSz="857124"/>
            <a:r>
              <a:rPr lang="en-US" sz="1200" kern="0" dirty="0">
                <a:solidFill>
                  <a:schemeClr val="bg1"/>
                </a:solidFill>
                <a:latin typeface="Segoe UI Light" panose="020B0502040204020203" pitchFamily="34" charset="0"/>
                <a:cs typeface="Segoe UI Light" panose="020B0502040204020203" pitchFamily="34" charset="0"/>
              </a:rPr>
              <a:t>Eventual</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3051A7C-BD75-483B-A4F3-8D51EFDEC9D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5807843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325938" y="73025"/>
            <a:ext cx="2466975" cy="1851025"/>
          </a:xfrm>
        </p:spPr>
      </p:sp>
      <p:sp>
        <p:nvSpPr>
          <p:cNvPr id="3" name="Notes Placeholder 2"/>
          <p:cNvSpPr>
            <a:spLocks noGrp="1"/>
          </p:cNvSpPr>
          <p:nvPr>
            <p:ph type="body" idx="1"/>
          </p:nvPr>
        </p:nvSpPr>
        <p:spPr/>
        <p:txBody>
          <a:bodyPr/>
          <a:lstStyle/>
          <a:p>
            <a:r>
              <a:rPr lang="en-US" dirty="0"/>
              <a:t>To get from Primary to secondary, 200 </a:t>
            </a:r>
            <a:r>
              <a:rPr lang="en-US" dirty="0" err="1"/>
              <a:t>ms</a:t>
            </a:r>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AFD4FF3-214E-436E-9CCC-1EDE979D7AC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4127665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325938" y="73025"/>
            <a:ext cx="2466975" cy="1851025"/>
          </a:xfrm>
        </p:spPr>
      </p:sp>
      <p:sp>
        <p:nvSpPr>
          <p:cNvPr id="3" name="Notes Placeholder 2"/>
          <p:cNvSpPr>
            <a:spLocks noGrp="1"/>
          </p:cNvSpPr>
          <p:nvPr>
            <p:ph type="body" idx="1"/>
          </p:nvPr>
        </p:nvSpPr>
        <p:spPr/>
        <p:txBody>
          <a:bodyPr/>
          <a:lstStyle/>
          <a:p>
            <a:r>
              <a:rPr lang="en-US" dirty="0"/>
              <a:t>All values synced</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AFD4FF3-214E-436E-9CCC-1EDE979D7AC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6814705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325938" y="73025"/>
            <a:ext cx="2466975" cy="1851025"/>
          </a:xfrm>
        </p:spPr>
      </p:sp>
      <p:sp>
        <p:nvSpPr>
          <p:cNvPr id="3" name="Notes Placeholder 2"/>
          <p:cNvSpPr>
            <a:spLocks noGrp="1"/>
          </p:cNvSpPr>
          <p:nvPr>
            <p:ph type="body" idx="1"/>
          </p:nvPr>
        </p:nvSpPr>
        <p:spPr/>
        <p:txBody>
          <a:bodyPr/>
          <a:lstStyle/>
          <a:p>
            <a:r>
              <a:rPr lang="en-US" dirty="0"/>
              <a:t>Updated primary</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AFD4FF3-214E-436E-9CCC-1EDE979D7AC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3640721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325938" y="73025"/>
            <a:ext cx="2466975" cy="1851025"/>
          </a:xfrm>
        </p:spPr>
      </p:sp>
      <p:sp>
        <p:nvSpPr>
          <p:cNvPr id="3" name="Notes Placeholder 2"/>
          <p:cNvSpPr>
            <a:spLocks noGrp="1"/>
          </p:cNvSpPr>
          <p:nvPr>
            <p:ph type="body" idx="1"/>
          </p:nvPr>
        </p:nvSpPr>
        <p:spPr/>
        <p:txBody>
          <a:bodyPr/>
          <a:lstStyle/>
          <a:p>
            <a:r>
              <a:rPr lang="en-US" dirty="0"/>
              <a:t>Something went wrong</a:t>
            </a:r>
          </a:p>
          <a:p>
            <a:r>
              <a:rPr lang="en-US" dirty="0"/>
              <a:t>Can’t get the data over. </a:t>
            </a:r>
          </a:p>
          <a:p>
            <a:r>
              <a:rPr lang="en-US" dirty="0"/>
              <a:t>What are the two available options when reading from secondary?</a:t>
            </a:r>
          </a:p>
          <a:p>
            <a:r>
              <a:rPr lang="en-US" dirty="0"/>
              <a:t>Can wait until flushing over the data</a:t>
            </a:r>
          </a:p>
          <a:p>
            <a:r>
              <a:rPr lang="en-US" dirty="0"/>
              <a:t>Or fall back to primary</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AFD4FF3-214E-436E-9CCC-1EDE979D7AC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8904913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325938" y="73025"/>
            <a:ext cx="2466975" cy="185102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AFD4FF3-214E-436E-9CCC-1EDE979D7AC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9345777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325938" y="73025"/>
            <a:ext cx="2466975" cy="1851025"/>
          </a:xfrm>
        </p:spPr>
      </p:sp>
      <p:sp>
        <p:nvSpPr>
          <p:cNvPr id="3" name="Notes Placeholder 2"/>
          <p:cNvSpPr>
            <a:spLocks noGrp="1"/>
          </p:cNvSpPr>
          <p:nvPr>
            <p:ph type="body" idx="1"/>
          </p:nvPr>
        </p:nvSpPr>
        <p:spPr/>
        <p:txBody>
          <a:bodyPr/>
          <a:lstStyle/>
          <a:p>
            <a:r>
              <a:rPr lang="en-US" dirty="0"/>
              <a:t>Can be on the exam</a:t>
            </a:r>
          </a:p>
          <a:p>
            <a:r>
              <a:rPr lang="en-US" dirty="0"/>
              <a:t>CAP theorem is a tradeoff </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AFD4FF3-214E-436E-9CCC-1EDE979D7AC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3593181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325938" y="73025"/>
            <a:ext cx="2466975" cy="1851025"/>
          </a:xfrm>
        </p:spPr>
      </p:sp>
      <p:sp>
        <p:nvSpPr>
          <p:cNvPr id="3" name="Notes Placeholder 2"/>
          <p:cNvSpPr>
            <a:spLocks noGrp="1"/>
          </p:cNvSpPr>
          <p:nvPr>
            <p:ph type="body" idx="1"/>
          </p:nvPr>
        </p:nvSpPr>
        <p:spPr/>
        <p:txBody>
          <a:bodyPr/>
          <a:lstStyle/>
          <a:p>
            <a:r>
              <a:rPr lang="en-US" dirty="0"/>
              <a:t>What happens with latency?</a:t>
            </a:r>
          </a:p>
          <a:p>
            <a:r>
              <a:rPr lang="en-US" dirty="0"/>
              <a:t>If it takes long, what is </a:t>
            </a:r>
            <a:r>
              <a:rPr lang="en-US" dirty="0" err="1"/>
              <a:t>goin</a:t>
            </a:r>
            <a:r>
              <a:rPr lang="en-US" dirty="0"/>
              <a:t> on?</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AFD4FF3-214E-436E-9CCC-1EDE979D7AC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694750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325938" y="73025"/>
            <a:ext cx="2466975" cy="1851025"/>
          </a:xfrm>
        </p:spPr>
      </p:sp>
      <p:sp>
        <p:nvSpPr>
          <p:cNvPr id="3" name="Notes Placeholder 2"/>
          <p:cNvSpPr>
            <a:spLocks noGrp="1"/>
          </p:cNvSpPr>
          <p:nvPr>
            <p:ph type="body" idx="1"/>
          </p:nvPr>
        </p:nvSpPr>
        <p:spPr/>
        <p:txBody>
          <a:bodyPr/>
          <a:lstStyle/>
          <a:p>
            <a:r>
              <a:rPr lang="en-US" dirty="0"/>
              <a:t>The following topics are not included in this presentations due to time constrains</a:t>
            </a:r>
          </a:p>
        </p:txBody>
      </p:sp>
      <p:sp>
        <p:nvSpPr>
          <p:cNvPr id="4" name="Slide Number Placeholder 3"/>
          <p:cNvSpPr>
            <a:spLocks noGrp="1"/>
          </p:cNvSpPr>
          <p:nvPr>
            <p:ph type="sldNum" sz="quarter" idx="10"/>
          </p:nvPr>
        </p:nvSpPr>
        <p:spPr/>
        <p:txBody>
          <a:bodyPr/>
          <a:lstStyle/>
          <a:p>
            <a:fld id="{F19E9337-0361-41F3-9C17-1F4FFD1214BA}" type="slidenum">
              <a:rPr lang="en-US" smtClean="0"/>
              <a:t>3</a:t>
            </a:fld>
            <a:endParaRPr lang="en-US" dirty="0"/>
          </a:p>
        </p:txBody>
      </p:sp>
    </p:spTree>
    <p:extLst>
      <p:ext uri="{BB962C8B-B14F-4D97-AF65-F5344CB8AC3E}">
        <p14:creationId xmlns:p14="http://schemas.microsoft.com/office/powerpoint/2010/main" val="146051285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325938" y="73025"/>
            <a:ext cx="2466975" cy="185102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AFD4FF3-214E-436E-9CCC-1EDE979D7AC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2108065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325938" y="73025"/>
            <a:ext cx="2466975" cy="1851025"/>
          </a:xfrm>
        </p:spPr>
      </p:sp>
      <p:sp>
        <p:nvSpPr>
          <p:cNvPr id="3" name="Notes Placeholder 2"/>
          <p:cNvSpPr>
            <a:spLocks noGrp="1"/>
          </p:cNvSpPr>
          <p:nvPr>
            <p:ph type="body" idx="1"/>
          </p:nvPr>
        </p:nvSpPr>
        <p:spPr/>
        <p:txBody>
          <a:bodyPr/>
          <a:lstStyle/>
          <a:p>
            <a:r>
              <a:rPr lang="en-US" dirty="0"/>
              <a:t>Casandra can </a:t>
            </a:r>
            <a:r>
              <a:rPr lang="en-US" dirty="0" err="1"/>
              <a:t>decticate</a:t>
            </a:r>
            <a:r>
              <a:rPr lang="en-US" dirty="0"/>
              <a:t> a </a:t>
            </a:r>
            <a:r>
              <a:rPr lang="en-US" dirty="0" err="1"/>
              <a:t>corom</a:t>
            </a:r>
            <a:r>
              <a:rPr lang="en-US" dirty="0"/>
              <a:t> and what is the majority value,</a:t>
            </a:r>
          </a:p>
          <a:p>
            <a:r>
              <a:rPr lang="en-US" dirty="0"/>
              <a:t>But the latency increases, because it takes as long as the farthest one</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AFD4FF3-214E-436E-9CCC-1EDE979D7AC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0478134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325938" y="73025"/>
            <a:ext cx="2466975" cy="1851025"/>
          </a:xfrm>
        </p:spPr>
      </p:sp>
      <p:sp>
        <p:nvSpPr>
          <p:cNvPr id="3" name="Notes Placeholder 2"/>
          <p:cNvSpPr>
            <a:spLocks noGrp="1"/>
          </p:cNvSpPr>
          <p:nvPr>
            <p:ph type="body" idx="1"/>
          </p:nvPr>
        </p:nvSpPr>
        <p:spPr/>
        <p:txBody>
          <a:bodyPr/>
          <a:lstStyle/>
          <a:p>
            <a:r>
              <a:rPr lang="en-US" dirty="0"/>
              <a:t>Expanded theorem</a:t>
            </a:r>
          </a:p>
          <a:p>
            <a:r>
              <a:rPr lang="en-US" dirty="0"/>
              <a:t>Even if there are no times where network experience ..</a:t>
            </a:r>
          </a:p>
          <a:p>
            <a:r>
              <a:rPr lang="en-US" dirty="0"/>
              <a:t>You still have to consider this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AFD4FF3-214E-436E-9CCC-1EDE979D7AC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644289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325938" y="73025"/>
            <a:ext cx="2466975" cy="1851025"/>
          </a:xfrm>
        </p:spPr>
      </p:sp>
      <p:sp>
        <p:nvSpPr>
          <p:cNvPr id="3" name="Notes Placeholder 2"/>
          <p:cNvSpPr>
            <a:spLocks noGrp="1"/>
          </p:cNvSpPr>
          <p:nvPr>
            <p:ph type="body" idx="1"/>
          </p:nvPr>
        </p:nvSpPr>
        <p:spPr/>
        <p:txBody>
          <a:bodyPr/>
          <a:lstStyle/>
          <a:p>
            <a:endParaRPr lang="en-US" dirty="0"/>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6104239-5842-467B-A09D-4193CE28CF54}" type="datetime1">
              <a:rPr kumimoji="0" lang="en-US" sz="1800" b="0" i="0" u="none" strike="noStrike" kern="0" cap="none" spc="0" normalizeH="0" baseline="0" noProof="0" smtClean="0">
                <a:ln>
                  <a:noFill/>
                </a:ln>
                <a:solidFill>
                  <a:sysClr val="windowText" lastClr="000000"/>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4/29/2018</a:t>
            </a:fld>
            <a:endParaRPr kumimoji="0" lang="en-US" sz="1800" b="0" i="0" u="none" strike="noStrike" kern="0" cap="none" spc="0" normalizeH="0" baseline="0" noProof="0" dirty="0">
              <a:ln>
                <a:noFill/>
              </a:ln>
              <a:solidFill>
                <a:sysClr val="windowText" lastClr="000000"/>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800" b="0" i="0" u="none" strike="noStrike" kern="0" cap="none" spc="0" normalizeH="0" baseline="0" noProof="0" dirty="0">
              <a:ln>
                <a:noFill/>
              </a:ln>
              <a:solidFill>
                <a:sysClr val="windowText" lastClr="000000"/>
              </a:solidFill>
              <a:effectLst/>
              <a:uLnTx/>
              <a:uFillTx/>
              <a:latin typeface="Calibri" panose="020F0502020204030204"/>
              <a:ea typeface="+mn-ea"/>
              <a:cs typeface="+mn-cs"/>
            </a:endParaRPr>
          </a:p>
        </p:txBody>
      </p:sp>
      <p:sp>
        <p:nvSpPr>
          <p:cNvPr id="10" name="Footer Placeholder 9"/>
          <p:cNvSpPr>
            <a:spLocks noGrp="1"/>
          </p:cNvSpPr>
          <p:nvPr>
            <p:ph type="ftr" sz="quarter" idx="14"/>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64556352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325938" y="73025"/>
            <a:ext cx="2466975" cy="1851025"/>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4A1A9C4-7583-4521-8349-0F8616ED944C}"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4/29/2018 9:04 PM</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 name="Footer Placeholder 7"/>
          <p:cNvSpPr>
            <a:spLocks noGrp="1"/>
          </p:cNvSpPr>
          <p:nvPr>
            <p:ph type="ftr" sz="quarter" idx="14"/>
          </p:nvPr>
        </p:nvSpPr>
        <p:spPr/>
        <p:txBody>
          <a:bodyPr/>
          <a:lstStyle/>
          <a:p>
            <a:pPr marL="406034"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57291893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325938" y="73025"/>
            <a:ext cx="2466975" cy="1851025"/>
          </a:xfrm>
        </p:spPr>
      </p:sp>
      <p:sp>
        <p:nvSpPr>
          <p:cNvPr id="3" name="Notes Placeholder 2"/>
          <p:cNvSpPr>
            <a:spLocks noGrp="1"/>
          </p:cNvSpPr>
          <p:nvPr>
            <p:ph type="body" idx="1"/>
          </p:nvPr>
        </p:nvSpPr>
        <p:spPr/>
        <p:txBody>
          <a:bodyPr/>
          <a:lstStyle/>
          <a:p>
            <a:r>
              <a:rPr lang="en-US" dirty="0"/>
              <a:t>Ask what is what</a:t>
            </a:r>
          </a:p>
          <a:p>
            <a:endParaRPr lang="en-US" dirty="0"/>
          </a:p>
          <a:p>
            <a:r>
              <a:rPr lang="en-US" dirty="0"/>
              <a:t>Strong, every single node will commit before flushed   seats and flights</a:t>
            </a:r>
          </a:p>
          <a:p>
            <a:r>
              <a:rPr lang="en-US" dirty="0"/>
              <a:t>Eventual: primary since it is master, with eventually it will merge. Never come to a state where machines have different data!</a:t>
            </a:r>
          </a:p>
          <a:p>
            <a:endParaRPr lang="en-US" dirty="0"/>
          </a:p>
          <a:p>
            <a:r>
              <a:rPr lang="en-US" dirty="0"/>
              <a:t>Bounded-staleness: cap on how stale it can get. Nothing any more stale than x number of operation, x number of seconds</a:t>
            </a:r>
          </a:p>
          <a:p>
            <a:endParaRPr lang="en-US" dirty="0"/>
          </a:p>
          <a:p>
            <a:r>
              <a:rPr lang="en-US" dirty="0"/>
              <a:t>Session: within a single connection, you set the limit.</a:t>
            </a:r>
          </a:p>
          <a:p>
            <a:r>
              <a:rPr lang="en-US" dirty="0"/>
              <a:t>I am guaranteed to see the write I did.</a:t>
            </a:r>
          </a:p>
          <a:p>
            <a:r>
              <a:rPr lang="en-US" dirty="0"/>
              <a:t>But if someone else is reading my change, they are not guaranteed to see the change I made</a:t>
            </a:r>
          </a:p>
          <a:p>
            <a:endParaRPr lang="en-US" dirty="0"/>
          </a:p>
          <a:p>
            <a:r>
              <a:rPr lang="en-US" dirty="0"/>
              <a:t>Consistent prefix: is the order of replication. So ABC </a:t>
            </a:r>
            <a:r>
              <a:rPr lang="en-US" dirty="0" err="1"/>
              <a:t>garantees</a:t>
            </a:r>
            <a:r>
              <a:rPr lang="en-US" dirty="0"/>
              <a:t> ABC </a:t>
            </a:r>
          </a:p>
          <a:p>
            <a:r>
              <a:rPr lang="en-US" dirty="0"/>
              <a:t>The write operation order</a:t>
            </a:r>
          </a:p>
          <a:p>
            <a:r>
              <a:rPr lang="en-US" dirty="0"/>
              <a:t>You don’t get invalid state where A didn’t propagate.  </a:t>
            </a:r>
          </a:p>
          <a:p>
            <a:r>
              <a:rPr lang="en-US" dirty="0"/>
              <a:t>Really good for logging</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AFD4FF3-214E-436E-9CCC-1EDE979D7AC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6379827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325938" y="73025"/>
            <a:ext cx="2466975" cy="1851025"/>
          </a:xfrm>
        </p:spPr>
      </p:sp>
      <p:sp>
        <p:nvSpPr>
          <p:cNvPr id="3" name="Notes Placeholder 2"/>
          <p:cNvSpPr>
            <a:spLocks noGrp="1"/>
          </p:cNvSpPr>
          <p:nvPr>
            <p:ph type="body" idx="1"/>
          </p:nvPr>
        </p:nvSpPr>
        <p:spPr/>
        <p:txBody>
          <a:bodyPr/>
          <a:lstStyle/>
          <a:p>
            <a:r>
              <a:rPr lang="en-US" dirty="0"/>
              <a:t>Monotonic : as writes are coming in you are always adding 1 or incremental and predictable matter so ABC</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AFD4FF3-214E-436E-9CCC-1EDE979D7AC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5756019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325938" y="73025"/>
            <a:ext cx="2466975" cy="185102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AFD4FF3-214E-436E-9CCC-1EDE979D7AC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2266068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325938" y="73025"/>
            <a:ext cx="2466975" cy="185102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AFD4FF3-214E-436E-9CCC-1EDE979D7AC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3367280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325938" y="73025"/>
            <a:ext cx="2466975" cy="185102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AFD4FF3-214E-436E-9CCC-1EDE979D7AC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404606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325938" y="73025"/>
            <a:ext cx="2466975" cy="185102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19E9337-0361-41F3-9C17-1F4FFD1214BA}" type="slidenum">
              <a:rPr lang="en-US" smtClean="0"/>
              <a:t>4</a:t>
            </a:fld>
            <a:endParaRPr lang="en-US" dirty="0"/>
          </a:p>
        </p:txBody>
      </p:sp>
    </p:spTree>
    <p:extLst>
      <p:ext uri="{BB962C8B-B14F-4D97-AF65-F5344CB8AC3E}">
        <p14:creationId xmlns:p14="http://schemas.microsoft.com/office/powerpoint/2010/main" val="173914390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325938" y="73025"/>
            <a:ext cx="2466975" cy="185102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19E9337-0361-41F3-9C17-1F4FFD1214BA}" type="slidenum">
              <a:rPr lang="en-US" smtClean="0"/>
              <a:t>40</a:t>
            </a:fld>
            <a:endParaRPr lang="en-US" dirty="0"/>
          </a:p>
        </p:txBody>
      </p:sp>
    </p:spTree>
    <p:extLst>
      <p:ext uri="{BB962C8B-B14F-4D97-AF65-F5344CB8AC3E}">
        <p14:creationId xmlns:p14="http://schemas.microsoft.com/office/powerpoint/2010/main" val="8611401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325938" y="73025"/>
            <a:ext cx="2466975" cy="185102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3051A7C-BD75-483B-A4F3-8D51EFDEC9D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25252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325938" y="73025"/>
            <a:ext cx="2466975" cy="1851025"/>
          </a:xfrm>
        </p:spPr>
      </p:sp>
      <p:sp>
        <p:nvSpPr>
          <p:cNvPr id="3" name="Notes Placeholder 2"/>
          <p:cNvSpPr>
            <a:spLocks noGrp="1"/>
          </p:cNvSpPr>
          <p:nvPr>
            <p:ph type="body" idx="1"/>
          </p:nvPr>
        </p:nvSpPr>
        <p:spPr/>
        <p:txBody>
          <a:bodyPr/>
          <a:lstStyle/>
          <a:p>
            <a:pPr marL="267852" indent="-267852" defTabSz="857124"/>
            <a:r>
              <a:rPr lang="en-US" sz="2295" kern="0" dirty="0">
                <a:solidFill>
                  <a:srgbClr val="00B0F0"/>
                </a:solidFill>
                <a:latin typeface="Segoe UI Light" panose="020B0502040204020203" pitchFamily="34" charset="0"/>
                <a:cs typeface="Segoe UI Light" panose="020B0502040204020203" pitchFamily="34" charset="0"/>
              </a:rPr>
              <a:t>BCR</a:t>
            </a:r>
          </a:p>
          <a:p>
            <a:pPr marL="267852" indent="-267852" defTabSz="857124"/>
            <a:r>
              <a:rPr lang="en-US" sz="2295" kern="0" dirty="0">
                <a:solidFill>
                  <a:srgbClr val="00B0F0"/>
                </a:solidFill>
                <a:latin typeface="Segoe UI Light" panose="020B0502040204020203" pitchFamily="34" charset="0"/>
                <a:cs typeface="Segoe UI Light" panose="020B0502040204020203" pitchFamily="34" charset="0"/>
              </a:rPr>
              <a:t>Important to manually failover? Testing for RTO and RPO how long does it take you to go back online</a:t>
            </a:r>
          </a:p>
          <a:p>
            <a:pPr marL="267852" indent="-267852" defTabSz="857124"/>
            <a:endParaRPr lang="en-US" sz="2295" kern="0" dirty="0">
              <a:solidFill>
                <a:srgbClr val="00B0F0"/>
              </a:solidFill>
              <a:latin typeface="Segoe UI Light" panose="020B0502040204020203" pitchFamily="34" charset="0"/>
              <a:cs typeface="Segoe UI Light" panose="020B0502040204020203" pitchFamily="34" charset="0"/>
            </a:endParaRPr>
          </a:p>
          <a:p>
            <a:pPr marL="267852" indent="-267852" defTabSz="857124"/>
            <a:r>
              <a:rPr lang="en-US" sz="2295" kern="0" dirty="0">
                <a:solidFill>
                  <a:srgbClr val="00B0F0"/>
                </a:solidFill>
                <a:latin typeface="Segoe UI Light" panose="020B0502040204020203" pitchFamily="34" charset="0"/>
                <a:cs typeface="Segoe UI Light" panose="020B0502040204020203" pitchFamily="34" charset="0"/>
              </a:rPr>
              <a:t>Built in to the SDK, if the primary fails, then it detects it and fails-over</a:t>
            </a:r>
          </a:p>
          <a:p>
            <a:pPr marL="267852" indent="-267852" defTabSz="857124"/>
            <a:r>
              <a:rPr lang="en-US" sz="2295" kern="0" dirty="0">
                <a:solidFill>
                  <a:srgbClr val="00B0F0"/>
                </a:solidFill>
                <a:latin typeface="Segoe UI Light" panose="020B0502040204020203" pitchFamily="34" charset="0"/>
                <a:cs typeface="Segoe UI Light" panose="020B0502040204020203" pitchFamily="34" charset="0"/>
              </a:rPr>
              <a:t>No switch back</a:t>
            </a:r>
          </a:p>
          <a:p>
            <a:pPr marL="267852" indent="-267852" defTabSz="857124"/>
            <a:endParaRPr lang="en-US" sz="2295" kern="0" dirty="0">
              <a:solidFill>
                <a:srgbClr val="00B0F0"/>
              </a:solidFill>
              <a:latin typeface="Segoe UI Light" panose="020B0502040204020203" pitchFamily="34" charset="0"/>
              <a:cs typeface="Segoe UI Light" panose="020B0502040204020203" pitchFamily="34" charset="0"/>
            </a:endParaRPr>
          </a:p>
          <a:p>
            <a:pPr marL="267852" indent="-267852" defTabSz="857124"/>
            <a:r>
              <a:rPr lang="en-US" sz="2295" kern="0" dirty="0">
                <a:solidFill>
                  <a:srgbClr val="00B0F0"/>
                </a:solidFill>
                <a:latin typeface="Segoe UI Light" panose="020B0502040204020203" pitchFamily="34" charset="0"/>
                <a:cs typeface="Segoe UI Light" panose="020B0502040204020203" pitchFamily="34" charset="0"/>
              </a:rPr>
              <a:t>prima</a:t>
            </a:r>
          </a:p>
          <a:p>
            <a:pPr marL="267852" indent="-267852" defTabSz="857124"/>
            <a:endParaRPr lang="en-US" sz="2295" kern="0" dirty="0">
              <a:solidFill>
                <a:srgbClr val="00B0F0"/>
              </a:solidFill>
              <a:latin typeface="Segoe UI Light" panose="020B0502040204020203" pitchFamily="34" charset="0"/>
              <a:cs typeface="Segoe UI Light" panose="020B0502040204020203" pitchFamily="34" charset="0"/>
            </a:endParaRPr>
          </a:p>
          <a:p>
            <a:pPr marL="267852" indent="-267852" defTabSz="857124"/>
            <a:r>
              <a:rPr lang="en-US" sz="2295" kern="0" dirty="0">
                <a:solidFill>
                  <a:srgbClr val="00B0F0"/>
                </a:solidFill>
                <a:latin typeface="Segoe UI Light" panose="020B0502040204020203" pitchFamily="34" charset="0"/>
                <a:cs typeface="Segoe UI Light" panose="020B0502040204020203" pitchFamily="34" charset="0"/>
              </a:rPr>
              <a:t>Cosmos DB is a Foundational (Ring 0) Azure service</a:t>
            </a:r>
          </a:p>
          <a:p>
            <a:pPr marL="494037" lvl="1" indent="-267852" defTabSz="857124"/>
            <a:r>
              <a:rPr lang="en-US" sz="1721" kern="0" dirty="0">
                <a:solidFill>
                  <a:schemeClr val="bg1"/>
                </a:solidFill>
                <a:latin typeface="Segoe UI Light" panose="020B0502040204020203" pitchFamily="34" charset="0"/>
                <a:cs typeface="Segoe UI Light" panose="020B0502040204020203" pitchFamily="34" charset="0"/>
              </a:rPr>
              <a:t>Available in </a:t>
            </a:r>
            <a:r>
              <a:rPr lang="en-US" sz="1721" b="1" i="1" u="sng" kern="0" dirty="0">
                <a:solidFill>
                  <a:srgbClr val="92D050"/>
                </a:solidFill>
                <a:latin typeface="Segoe UI Light" panose="020B0502040204020203" pitchFamily="34" charset="0"/>
                <a:cs typeface="Segoe UI Light" panose="020B0502040204020203" pitchFamily="34" charset="0"/>
              </a:rPr>
              <a:t>all</a:t>
            </a:r>
            <a:r>
              <a:rPr lang="en-US" sz="1721" kern="0" dirty="0">
                <a:solidFill>
                  <a:schemeClr val="bg1"/>
                </a:solidFill>
                <a:latin typeface="Segoe UI Light" panose="020B0502040204020203" pitchFamily="34" charset="0"/>
                <a:cs typeface="Segoe UI Light" panose="020B0502040204020203" pitchFamily="34" charset="0"/>
              </a:rPr>
              <a:t> Azure regions by default, including sovereign/government clouds</a:t>
            </a:r>
          </a:p>
          <a:p>
            <a:pPr marL="267852" indent="-267852" defTabSz="857124"/>
            <a:endParaRPr lang="en-US" sz="2295" kern="0" dirty="0">
              <a:solidFill>
                <a:schemeClr val="bg1"/>
              </a:solidFill>
              <a:latin typeface="Segoe UI Light" panose="020B0502040204020203" pitchFamily="34" charset="0"/>
              <a:cs typeface="Segoe UI Light" panose="020B0502040204020203" pitchFamily="34" charset="0"/>
            </a:endParaRPr>
          </a:p>
          <a:p>
            <a:pPr marL="267852" indent="-267852" defTabSz="857124"/>
            <a:r>
              <a:rPr lang="en-US" sz="2295" kern="0" dirty="0">
                <a:solidFill>
                  <a:srgbClr val="00B0F0"/>
                </a:solidFill>
                <a:latin typeface="Segoe UI Light" panose="020B0502040204020203" pitchFamily="34" charset="0"/>
                <a:cs typeface="Segoe UI Light" panose="020B0502040204020203" pitchFamily="34" charset="0"/>
              </a:rPr>
              <a:t>Transparent and automatic multi-region replication</a:t>
            </a:r>
          </a:p>
          <a:p>
            <a:pPr marL="705026" lvl="1" indent="-267852" defTabSz="857124"/>
            <a:r>
              <a:rPr lang="en-US" sz="1721" kern="0" dirty="0">
                <a:solidFill>
                  <a:schemeClr val="bg1"/>
                </a:solidFill>
                <a:latin typeface="Segoe UI Light" panose="020B0502040204020203" pitchFamily="34" charset="0"/>
                <a:cs typeface="Segoe UI Light" panose="020B0502040204020203" pitchFamily="34" charset="0"/>
              </a:rPr>
              <a:t>Associate </a:t>
            </a:r>
            <a:r>
              <a:rPr lang="en-US" sz="1721" b="1" i="1" u="sng" kern="0" dirty="0">
                <a:solidFill>
                  <a:srgbClr val="92D050"/>
                </a:solidFill>
                <a:latin typeface="Segoe UI Light" panose="020B0502040204020203" pitchFamily="34" charset="0"/>
                <a:cs typeface="Segoe UI Light" panose="020B0502040204020203" pitchFamily="34" charset="0"/>
              </a:rPr>
              <a:t>any</a:t>
            </a:r>
            <a:r>
              <a:rPr lang="en-US" sz="1721" b="1" kern="0" dirty="0">
                <a:solidFill>
                  <a:schemeClr val="bg1"/>
                </a:solidFill>
                <a:latin typeface="Segoe UI Light" panose="020B0502040204020203" pitchFamily="34" charset="0"/>
                <a:cs typeface="Segoe UI Light" panose="020B0502040204020203" pitchFamily="34" charset="0"/>
              </a:rPr>
              <a:t> </a:t>
            </a:r>
            <a:r>
              <a:rPr lang="en-US" sz="1721" kern="0" dirty="0">
                <a:solidFill>
                  <a:schemeClr val="bg1"/>
                </a:solidFill>
                <a:latin typeface="Segoe UI Light" panose="020B0502040204020203" pitchFamily="34" charset="0"/>
                <a:cs typeface="Segoe UI Light" panose="020B0502040204020203" pitchFamily="34" charset="0"/>
              </a:rPr>
              <a:t>number of regions with your database account, </a:t>
            </a:r>
            <a:r>
              <a:rPr lang="en-US" sz="1721" b="1" i="1" u="sng" kern="0" dirty="0">
                <a:solidFill>
                  <a:srgbClr val="92D050"/>
                </a:solidFill>
                <a:latin typeface="Segoe UI Light" panose="020B0502040204020203" pitchFamily="34" charset="0"/>
                <a:cs typeface="Segoe UI Light" panose="020B0502040204020203" pitchFamily="34" charset="0"/>
              </a:rPr>
              <a:t>at any time</a:t>
            </a:r>
          </a:p>
          <a:p>
            <a:pPr marL="705026" lvl="1" indent="-267852" defTabSz="857124"/>
            <a:r>
              <a:rPr lang="en-US" sz="1721" kern="0" dirty="0">
                <a:solidFill>
                  <a:schemeClr val="bg1"/>
                </a:solidFill>
                <a:latin typeface="Segoe UI Light" panose="020B0502040204020203" pitchFamily="34" charset="0"/>
                <a:cs typeface="Segoe UI Light" panose="020B0502040204020203" pitchFamily="34" charset="0"/>
              </a:rPr>
              <a:t>Policy based geo-fencing</a:t>
            </a:r>
          </a:p>
          <a:p>
            <a:pPr marL="267852" indent="-267852" defTabSz="857124"/>
            <a:endParaRPr lang="en-US" sz="2295" kern="0" dirty="0">
              <a:solidFill>
                <a:schemeClr val="bg1"/>
              </a:solidFill>
              <a:latin typeface="Segoe UI Light" panose="020B0502040204020203" pitchFamily="34" charset="0"/>
              <a:cs typeface="Segoe UI Light" panose="020B0502040204020203" pitchFamily="34" charset="0"/>
            </a:endParaRPr>
          </a:p>
          <a:p>
            <a:pPr marL="267852" indent="-267852" defTabSz="857124"/>
            <a:r>
              <a:rPr lang="en-US" sz="2295" kern="0" dirty="0">
                <a:solidFill>
                  <a:srgbClr val="00B0F0"/>
                </a:solidFill>
                <a:latin typeface="Segoe UI Light" panose="020B0502040204020203" pitchFamily="34" charset="0"/>
                <a:cs typeface="Segoe UI Light" panose="020B0502040204020203" pitchFamily="34" charset="0"/>
              </a:rPr>
              <a:t>Multi-homing APIs</a:t>
            </a:r>
          </a:p>
          <a:p>
            <a:pPr marL="705026" lvl="1" indent="-267852" defTabSz="857124"/>
            <a:r>
              <a:rPr lang="en-US" sz="1721" kern="0" dirty="0">
                <a:solidFill>
                  <a:schemeClr val="bg1"/>
                </a:solidFill>
                <a:latin typeface="Segoe UI Light" panose="020B0502040204020203" pitchFamily="34" charset="0"/>
                <a:cs typeface="Segoe UI Light" panose="020B0502040204020203" pitchFamily="34" charset="0"/>
              </a:rPr>
              <a:t>All endpoints are logical, by default</a:t>
            </a:r>
          </a:p>
          <a:p>
            <a:pPr marL="705026" lvl="1" indent="-267852" defTabSz="857124"/>
            <a:r>
              <a:rPr lang="en-US" sz="1721" kern="0" dirty="0">
                <a:solidFill>
                  <a:schemeClr val="bg1"/>
                </a:solidFill>
                <a:latin typeface="Segoe UI Light" panose="020B0502040204020203" pitchFamily="34" charset="0"/>
                <a:cs typeface="Segoe UI Light" panose="020B0502040204020203" pitchFamily="34" charset="0"/>
              </a:rPr>
              <a:t>Apps don’t need to be redeployed during regional failover</a:t>
            </a:r>
          </a:p>
          <a:p>
            <a:pPr marL="705026" lvl="1" indent="-267852" defTabSz="857124"/>
            <a:r>
              <a:rPr lang="en-US" sz="1721" kern="0" dirty="0">
                <a:solidFill>
                  <a:schemeClr val="bg1"/>
                </a:solidFill>
                <a:latin typeface="Segoe UI Light" panose="020B0502040204020203" pitchFamily="34" charset="0"/>
                <a:cs typeface="Segoe UI Light" panose="020B0502040204020203" pitchFamily="34" charset="0"/>
              </a:rPr>
              <a:t>Apps can also access physical endpoints if needed</a:t>
            </a:r>
          </a:p>
          <a:p>
            <a:pPr marL="267852" indent="-267852" defTabSz="857124"/>
            <a:endParaRPr lang="en-US" sz="2295" kern="0" dirty="0">
              <a:solidFill>
                <a:schemeClr val="bg1"/>
              </a:solidFill>
              <a:latin typeface="Segoe UI Light" panose="020B0502040204020203" pitchFamily="34" charset="0"/>
              <a:cs typeface="Segoe UI Light" panose="020B0502040204020203" pitchFamily="34" charset="0"/>
            </a:endParaRPr>
          </a:p>
          <a:p>
            <a:pPr marL="267852" indent="-267852" defTabSz="857124"/>
            <a:r>
              <a:rPr lang="en-US" sz="2295" kern="0" dirty="0">
                <a:solidFill>
                  <a:srgbClr val="00B0F0"/>
                </a:solidFill>
                <a:latin typeface="Segoe UI Light" panose="020B0502040204020203" pitchFamily="34" charset="0"/>
                <a:cs typeface="Segoe UI Light" panose="020B0502040204020203" pitchFamily="34" charset="0"/>
              </a:rPr>
              <a:t>Support for both manual and automatic failover</a:t>
            </a:r>
          </a:p>
          <a:p>
            <a:pPr marL="267852" indent="-267852" defTabSz="857124"/>
            <a:endParaRPr lang="en-US" sz="2295" kern="0" dirty="0">
              <a:solidFill>
                <a:srgbClr val="00B0F0"/>
              </a:solidFill>
              <a:latin typeface="Segoe UI Light" panose="020B0502040204020203" pitchFamily="34" charset="0"/>
              <a:cs typeface="Segoe UI Light" panose="020B0502040204020203" pitchFamily="34" charset="0"/>
            </a:endParaRPr>
          </a:p>
          <a:p>
            <a:pPr marL="267852" indent="-267852" defTabSz="857124"/>
            <a:r>
              <a:rPr lang="en-US" sz="2295" kern="0" dirty="0">
                <a:solidFill>
                  <a:srgbClr val="00B0F0"/>
                </a:solidFill>
                <a:latin typeface="Segoe UI Light" panose="020B0502040204020203" pitchFamily="34" charset="0"/>
                <a:cs typeface="Segoe UI Light" panose="020B0502040204020203" pitchFamily="34" charset="0"/>
              </a:rPr>
              <a:t>Designed for high availability</a:t>
            </a:r>
          </a:p>
          <a:p>
            <a:pPr marL="494037" lvl="1" indent="-267852" defTabSz="857124"/>
            <a:r>
              <a:rPr lang="en-US" sz="1721" kern="0" dirty="0">
                <a:solidFill>
                  <a:schemeClr val="bg1"/>
                </a:solidFill>
                <a:latin typeface="Segoe UI Light" panose="020B0502040204020203" pitchFamily="34" charset="0"/>
                <a:cs typeface="Segoe UI Light" panose="020B0502040204020203" pitchFamily="34" charset="0"/>
              </a:rPr>
              <a:t>Allows for dynamically setting </a:t>
            </a:r>
            <a:r>
              <a:rPr lang="en-US" sz="1721" i="1" kern="0" dirty="0">
                <a:solidFill>
                  <a:srgbClr val="92D050"/>
                </a:solidFill>
                <a:latin typeface="Segoe UI Light" panose="020B0502040204020203" pitchFamily="34" charset="0"/>
                <a:cs typeface="Segoe UI Light" panose="020B0502040204020203" pitchFamily="34" charset="0"/>
              </a:rPr>
              <a:t>priorities</a:t>
            </a:r>
            <a:r>
              <a:rPr lang="en-US" sz="1721" kern="0" dirty="0">
                <a:solidFill>
                  <a:schemeClr val="bg1"/>
                </a:solidFill>
                <a:latin typeface="Segoe UI Light" panose="020B0502040204020203" pitchFamily="34" charset="0"/>
                <a:cs typeface="Segoe UI Light" panose="020B0502040204020203" pitchFamily="34" charset="0"/>
              </a:rPr>
              <a:t> to regions</a:t>
            </a:r>
          </a:p>
          <a:p>
            <a:pPr marL="494037" lvl="1" indent="-267852" defTabSz="857124"/>
            <a:r>
              <a:rPr lang="en-US" sz="1721" i="1" kern="0" dirty="0">
                <a:solidFill>
                  <a:srgbClr val="92D050"/>
                </a:solidFill>
                <a:latin typeface="Segoe UI Light" panose="020B0502040204020203" pitchFamily="34" charset="0"/>
                <a:cs typeface="Segoe UI Light" panose="020B0502040204020203" pitchFamily="34" charset="0"/>
              </a:rPr>
              <a:t>Simulate</a:t>
            </a:r>
            <a:r>
              <a:rPr lang="en-US" sz="1721" kern="0" dirty="0">
                <a:solidFill>
                  <a:schemeClr val="bg1"/>
                </a:solidFill>
                <a:latin typeface="Segoe UI Light" panose="020B0502040204020203" pitchFamily="34" charset="0"/>
                <a:cs typeface="Segoe UI Light" panose="020B0502040204020203" pitchFamily="34" charset="0"/>
              </a:rPr>
              <a:t> regional disasters via API</a:t>
            </a:r>
          </a:p>
          <a:p>
            <a:pPr marL="494037" lvl="1" indent="-267852" defTabSz="857124"/>
            <a:r>
              <a:rPr lang="en-US" sz="1721" kern="0" dirty="0">
                <a:solidFill>
                  <a:schemeClr val="bg1"/>
                </a:solidFill>
                <a:latin typeface="Segoe UI Light" panose="020B0502040204020203" pitchFamily="34" charset="0"/>
                <a:cs typeface="Segoe UI Light" panose="020B0502040204020203" pitchFamily="34" charset="0"/>
              </a:rPr>
              <a:t>Test the </a:t>
            </a:r>
            <a:r>
              <a:rPr lang="en-US" sz="1721" i="1" kern="0" dirty="0">
                <a:solidFill>
                  <a:srgbClr val="92D050"/>
                </a:solidFill>
                <a:latin typeface="Segoe UI Light" panose="020B0502040204020203" pitchFamily="34" charset="0"/>
                <a:cs typeface="Segoe UI Light" panose="020B0502040204020203" pitchFamily="34" charset="0"/>
              </a:rPr>
              <a:t>end-to-end availability </a:t>
            </a:r>
            <a:r>
              <a:rPr lang="en-US" sz="1721" kern="0" dirty="0">
                <a:solidFill>
                  <a:schemeClr val="bg1"/>
                </a:solidFill>
                <a:latin typeface="Segoe UI Light" panose="020B0502040204020203" pitchFamily="34" charset="0"/>
                <a:cs typeface="Segoe UI Light" panose="020B0502040204020203" pitchFamily="34" charset="0"/>
              </a:rPr>
              <a:t>for the entire app (beyond just the database)</a:t>
            </a:r>
          </a:p>
          <a:p>
            <a:pPr marL="494037" lvl="1" indent="-267852" defTabSz="857124"/>
            <a:endParaRPr lang="en-US" sz="1721" kern="0" dirty="0">
              <a:solidFill>
                <a:schemeClr val="bg1"/>
              </a:solidFill>
              <a:latin typeface="Segoe UI Light" panose="020B0502040204020203" pitchFamily="34" charset="0"/>
              <a:cs typeface="Segoe UI Light" panose="020B0502040204020203" pitchFamily="34" charset="0"/>
            </a:endParaRPr>
          </a:p>
          <a:p>
            <a:pPr marL="494037" lvl="1" indent="-267852" defTabSz="857124"/>
            <a:endParaRPr lang="en-US" sz="1721" kern="0" dirty="0">
              <a:solidFill>
                <a:schemeClr val="bg1"/>
              </a:solidFill>
              <a:latin typeface="Segoe UI Light" panose="020B0502040204020203" pitchFamily="34" charset="0"/>
              <a:cs typeface="Segoe UI Light" panose="020B0502040204020203" pitchFamily="34" charset="0"/>
            </a:endParaRPr>
          </a:p>
          <a:p>
            <a:pPr marL="267852" indent="-267852" defTabSz="857124"/>
            <a:endParaRPr lang="en-US" sz="2295" kern="0" dirty="0">
              <a:solidFill>
                <a:schemeClr val="bg1"/>
              </a:solidFill>
              <a:latin typeface="Segoe UI Light" panose="020B0502040204020203" pitchFamily="34" charset="0"/>
              <a:cs typeface="Segoe UI Light" panose="020B0502040204020203" pitchFamily="34" charset="0"/>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3051A7C-BD75-483B-A4F3-8D51EFDEC9D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960254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325938" y="73025"/>
            <a:ext cx="2466975" cy="185102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E955128-46DB-4B46-8D54-0B8BFA51CA0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827749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325938" y="73025"/>
            <a:ext cx="2466975" cy="185102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E955128-46DB-4B46-8D54-0B8BFA51CA0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137455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325938" y="73025"/>
            <a:ext cx="2466975" cy="185102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E955128-46DB-4B46-8D54-0B8BFA51CA0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573049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rgbClr val="0070C0"/>
        </a:solidFill>
        <a:effectLst/>
      </p:bgPr>
    </p:bg>
    <p:spTree>
      <p:nvGrpSpPr>
        <p:cNvPr id="1" name=""/>
        <p:cNvGrpSpPr/>
        <p:nvPr/>
      </p:nvGrpSpPr>
      <p:grpSpPr>
        <a:xfrm>
          <a:off x="0" y="0"/>
          <a:ext cx="0" cy="0"/>
          <a:chOff x="0" y="0"/>
          <a:chExt cx="0" cy="0"/>
        </a:xfrm>
      </p:grpSpPr>
      <p:sp>
        <p:nvSpPr>
          <p:cNvPr id="726019" name="Rectangle 3"/>
          <p:cNvSpPr>
            <a:spLocks noGrp="1" noChangeArrowheads="1"/>
          </p:cNvSpPr>
          <p:nvPr>
            <p:ph type="ctrTitle" sz="quarter" hasCustomPrompt="1"/>
          </p:nvPr>
        </p:nvSpPr>
        <p:spPr>
          <a:xfrm>
            <a:off x="597160" y="508962"/>
            <a:ext cx="8379200" cy="1011928"/>
          </a:xfrm>
          <a:solidFill>
            <a:srgbClr val="3399FF"/>
          </a:solidFill>
          <a:ln algn="ctr"/>
        </p:spPr>
        <p:txBody>
          <a:bodyPr wrap="square" tIns="0" rIns="0" bIns="0" anchor="t" anchorCtr="0">
            <a:noAutofit/>
          </a:bodyPr>
          <a:lstStyle>
            <a:lvl1pPr algn="l">
              <a:spcBef>
                <a:spcPct val="60000"/>
              </a:spcBef>
              <a:buClr>
                <a:schemeClr val="hlink"/>
              </a:buClr>
              <a:buSzPct val="90000"/>
              <a:buFontTx/>
              <a:buNone/>
              <a:defRPr sz="3800" baseline="0">
                <a:solidFill>
                  <a:schemeClr val="bg1"/>
                </a:solidFill>
                <a:latin typeface="Segoe UI" pitchFamily="34" charset="0"/>
                <a:ea typeface="Segoe UI" pitchFamily="34" charset="0"/>
                <a:cs typeface="Segoe UI" pitchFamily="34" charset="0"/>
              </a:defRPr>
            </a:lvl1pPr>
          </a:lstStyle>
          <a:p>
            <a:r>
              <a:rPr lang="en-US" dirty="0"/>
              <a:t>Topic</a:t>
            </a:r>
          </a:p>
        </p:txBody>
      </p:sp>
      <p:sp>
        <p:nvSpPr>
          <p:cNvPr id="726020" name="Rectangle 4"/>
          <p:cNvSpPr>
            <a:spLocks noGrp="1" noChangeArrowheads="1"/>
          </p:cNvSpPr>
          <p:nvPr>
            <p:ph type="subTitle" sz="quarter" idx="1" hasCustomPrompt="1"/>
          </p:nvPr>
        </p:nvSpPr>
        <p:spPr>
          <a:xfrm>
            <a:off x="3685592" y="2110581"/>
            <a:ext cx="5290768" cy="3722293"/>
          </a:xfrm>
        </p:spPr>
        <p:txBody>
          <a:bodyPr lIns="91440" tIns="45720" rIns="91440" bIns="45720"/>
          <a:lstStyle>
            <a:lvl1pPr marL="285750" indent="-285750" algn="l">
              <a:lnSpc>
                <a:spcPct val="95000"/>
              </a:lnSpc>
              <a:spcBef>
                <a:spcPct val="60000"/>
              </a:spcBef>
              <a:buClr>
                <a:schemeClr val="bg1"/>
              </a:buClr>
              <a:buFont typeface="Wingdings" panose="05000000000000000000" pitchFamily="2" charset="2"/>
              <a:buChar char="Ø"/>
              <a:defRPr sz="1800">
                <a:solidFill>
                  <a:schemeClr val="bg1"/>
                </a:solidFill>
                <a:latin typeface="Segoe UI" pitchFamily="34" charset="0"/>
                <a:ea typeface="Segoe UI" pitchFamily="34" charset="0"/>
                <a:cs typeface="Segoe UI" pitchFamily="34" charset="0"/>
              </a:defRPr>
            </a:lvl1pPr>
          </a:lstStyle>
          <a:p>
            <a:r>
              <a:rPr lang="en-US" dirty="0"/>
              <a:t>Topic Description</a:t>
            </a:r>
          </a:p>
          <a:p>
            <a:endParaRPr lang="en-US" dirty="0"/>
          </a:p>
        </p:txBody>
      </p:sp>
      <p:sp>
        <p:nvSpPr>
          <p:cNvPr id="7" name="Text Placeholder 6">
            <a:extLst>
              <a:ext uri="{FF2B5EF4-FFF2-40B4-BE49-F238E27FC236}">
                <a16:creationId xmlns:a16="http://schemas.microsoft.com/office/drawing/2014/main" id="{05E1913A-614D-4F38-AB69-5348B29CCD5D}"/>
              </a:ext>
            </a:extLst>
          </p:cNvPr>
          <p:cNvSpPr>
            <a:spLocks noGrp="1"/>
          </p:cNvSpPr>
          <p:nvPr>
            <p:ph type="body" sz="quarter" idx="10"/>
          </p:nvPr>
        </p:nvSpPr>
        <p:spPr>
          <a:xfrm>
            <a:off x="261938" y="2756542"/>
            <a:ext cx="3241675" cy="2851150"/>
          </a:xfrm>
        </p:spPr>
        <p:txBody>
          <a:bodyPr/>
          <a:lstStyle>
            <a:lvl1pPr>
              <a:defRPr sz="2000">
                <a:solidFill>
                  <a:schemeClr val="bg1"/>
                </a:solidFill>
              </a:defRPr>
            </a:lvl1pPr>
          </a:lstStyle>
          <a:p>
            <a:pPr lvl="0"/>
            <a:r>
              <a:rPr lang="en-US" dirty="0"/>
              <a:t>Edit Master text</a:t>
            </a:r>
          </a:p>
        </p:txBody>
      </p:sp>
      <p:sp>
        <p:nvSpPr>
          <p:cNvPr id="11" name="Text Placeholder 10">
            <a:extLst>
              <a:ext uri="{FF2B5EF4-FFF2-40B4-BE49-F238E27FC236}">
                <a16:creationId xmlns:a16="http://schemas.microsoft.com/office/drawing/2014/main" id="{6A2AE784-2CA5-4194-B30C-8D50C676A59B}"/>
              </a:ext>
            </a:extLst>
          </p:cNvPr>
          <p:cNvSpPr>
            <a:spLocks noGrp="1"/>
          </p:cNvSpPr>
          <p:nvPr>
            <p:ph type="body" sz="quarter" idx="11" hasCustomPrompt="1"/>
          </p:nvPr>
        </p:nvSpPr>
        <p:spPr>
          <a:xfrm>
            <a:off x="261938" y="6018240"/>
            <a:ext cx="8714421" cy="391882"/>
          </a:xfrm>
          <a:solidFill>
            <a:schemeClr val="bg1"/>
          </a:solidFill>
        </p:spPr>
        <p:txBody>
          <a:bodyPr/>
          <a:lstStyle>
            <a:lvl1pPr marL="0" indent="0">
              <a:buNone/>
              <a:defRPr sz="1400">
                <a:solidFill>
                  <a:srgbClr val="3399FF"/>
                </a:solidFill>
              </a:defRPr>
            </a:lvl1pPr>
            <a:lvl2pPr>
              <a:defRPr>
                <a:solidFill>
                  <a:schemeClr val="bg1">
                    <a:lumMod val="75000"/>
                  </a:schemeClr>
                </a:solidFill>
              </a:defRPr>
            </a:lvl2pPr>
            <a:lvl3pPr>
              <a:defRPr>
                <a:solidFill>
                  <a:schemeClr val="bg1">
                    <a:lumMod val="75000"/>
                  </a:schemeClr>
                </a:solidFill>
              </a:defRPr>
            </a:lvl3pPr>
            <a:lvl4pPr>
              <a:defRPr>
                <a:solidFill>
                  <a:schemeClr val="bg1">
                    <a:lumMod val="75000"/>
                  </a:schemeClr>
                </a:solidFill>
              </a:defRPr>
            </a:lvl4pPr>
            <a:lvl5pPr>
              <a:defRPr>
                <a:solidFill>
                  <a:schemeClr val="bg1">
                    <a:lumMod val="75000"/>
                  </a:schemeClr>
                </a:solidFill>
              </a:defRPr>
            </a:lvl5pPr>
          </a:lstStyle>
          <a:p>
            <a:pPr lvl="0"/>
            <a:r>
              <a:rPr lang="en-US" dirty="0"/>
              <a:t>URL</a:t>
            </a:r>
          </a:p>
        </p:txBody>
      </p:sp>
      <p:sp>
        <p:nvSpPr>
          <p:cNvPr id="12" name="TextBox 11">
            <a:extLst>
              <a:ext uri="{FF2B5EF4-FFF2-40B4-BE49-F238E27FC236}">
                <a16:creationId xmlns:a16="http://schemas.microsoft.com/office/drawing/2014/main" id="{E1C05B86-1160-4370-A04A-9508198B968C}"/>
              </a:ext>
            </a:extLst>
          </p:cNvPr>
          <p:cNvSpPr txBox="1"/>
          <p:nvPr userDrawn="1"/>
        </p:nvSpPr>
        <p:spPr>
          <a:xfrm>
            <a:off x="6662057" y="6512893"/>
            <a:ext cx="2388641" cy="307777"/>
          </a:xfrm>
          <a:prstGeom prst="rect">
            <a:avLst/>
          </a:prstGeom>
          <a:noFill/>
        </p:spPr>
        <p:txBody>
          <a:bodyPr wrap="square" rtlCol="0">
            <a:spAutoFit/>
          </a:bodyPr>
          <a:lstStyle/>
          <a:p>
            <a:r>
              <a:rPr lang="en-US" sz="1400" dirty="0"/>
              <a:t>#70-777 @ITProGuru</a:t>
            </a:r>
          </a:p>
        </p:txBody>
      </p:sp>
    </p:spTree>
    <p:extLst>
      <p:ext uri="{BB962C8B-B14F-4D97-AF65-F5344CB8AC3E}">
        <p14:creationId xmlns:p14="http://schemas.microsoft.com/office/powerpoint/2010/main" val="34142929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23216E-3091-410D-83D4-F3B694551529}"/>
              </a:ext>
            </a:extLst>
          </p:cNvPr>
          <p:cNvSpPr>
            <a:spLocks noGrp="1"/>
          </p:cNvSpPr>
          <p:nvPr>
            <p:ph type="title" hasCustomPrompt="1"/>
          </p:nvPr>
        </p:nvSpPr>
        <p:spPr/>
        <p:txBody>
          <a:bodyPr/>
          <a:lstStyle>
            <a:lvl1pPr>
              <a:defRPr/>
            </a:lvl1pPr>
          </a:lstStyle>
          <a:p>
            <a:r>
              <a:rPr lang="en-US" dirty="0"/>
              <a:t>Click to edit Code Title</a:t>
            </a:r>
          </a:p>
        </p:txBody>
      </p:sp>
      <p:sp>
        <p:nvSpPr>
          <p:cNvPr id="4" name="Text Placeholder 3">
            <a:extLst>
              <a:ext uri="{FF2B5EF4-FFF2-40B4-BE49-F238E27FC236}">
                <a16:creationId xmlns:a16="http://schemas.microsoft.com/office/drawing/2014/main" id="{8AA8E3D7-116C-400A-AC64-F86759F16B62}"/>
              </a:ext>
            </a:extLst>
          </p:cNvPr>
          <p:cNvSpPr>
            <a:spLocks noGrp="1"/>
          </p:cNvSpPr>
          <p:nvPr>
            <p:ph type="body" sz="quarter" idx="10" hasCustomPrompt="1"/>
          </p:nvPr>
        </p:nvSpPr>
        <p:spPr>
          <a:xfrm>
            <a:off x="93306" y="811763"/>
            <a:ext cx="8929396" cy="5859625"/>
          </a:xfrm>
        </p:spPr>
        <p:txBody>
          <a:bodyPr/>
          <a:lstStyle>
            <a:lvl1pPr marL="0" indent="0">
              <a:buNone/>
              <a:defRPr sz="2400">
                <a:latin typeface="Consolas" panose="020B0609020204030204" pitchFamily="49" charset="0"/>
              </a:defRPr>
            </a:lvl1pPr>
            <a:lvl2pPr marL="288925" indent="0">
              <a:buNone/>
              <a:defRPr sz="2000">
                <a:latin typeface="Consolas" panose="020B0609020204030204" pitchFamily="49" charset="0"/>
              </a:defRPr>
            </a:lvl2pPr>
            <a:lvl3pPr marL="681037" indent="0">
              <a:buNone/>
              <a:defRPr sz="1800">
                <a:latin typeface="Consolas" panose="020B0609020204030204" pitchFamily="49" charset="0"/>
              </a:defRPr>
            </a:lvl3pPr>
            <a:lvl4pPr marL="1089025" indent="0">
              <a:buNone/>
              <a:defRPr sz="1600">
                <a:latin typeface="Consolas" panose="020B0609020204030204" pitchFamily="49" charset="0"/>
              </a:defRPr>
            </a:lvl4pPr>
            <a:lvl5pPr marL="1376363" indent="0">
              <a:buNone/>
              <a:defRPr sz="1600">
                <a:latin typeface="Consolas" panose="020B0609020204030204" pitchFamily="49" charset="0"/>
              </a:defRPr>
            </a:lvl5pPr>
          </a:lstStyle>
          <a:p>
            <a:pPr lvl="0"/>
            <a:r>
              <a:rPr lang="en-US" dirty="0"/>
              <a:t>Edit Code</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1171816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01930" y="1189178"/>
            <a:ext cx="8740142" cy="4801075"/>
          </a:xfrm>
          <a:prstGeom prst="rect">
            <a:avLst/>
          </a:prstGeom>
        </p:spPr>
        <p:txBody>
          <a:bodyPr/>
          <a:lstStyle>
            <a:lvl1pPr marL="213593" indent="-213593">
              <a:buClr>
                <a:schemeClr val="tx1"/>
              </a:buClr>
              <a:buSzPct val="90000"/>
              <a:buFont typeface="Arial" pitchFamily="34" charset="0"/>
              <a:buChar char="•"/>
              <a:defRPr sz="2647">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420181" indent="-206590">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633773" indent="-213593">
              <a:buClr>
                <a:schemeClr val="tx1"/>
              </a:buClr>
              <a:buSzPct val="90000"/>
              <a:buFont typeface="Arial" pitchFamily="34" charset="0"/>
              <a:buChar char="•"/>
              <a:defRPr sz="2059">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801846" indent="-168073">
              <a:buClr>
                <a:schemeClr val="tx1"/>
              </a:buClr>
              <a:buSzPct val="90000"/>
              <a:buFont typeface="Arial" pitchFamily="34" charset="0"/>
              <a:buChar char="•"/>
              <a:defRPr sz="1765">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969919" indent="-168073">
              <a:buClr>
                <a:schemeClr val="tx1"/>
              </a:buClr>
              <a:buSzPct val="90000"/>
              <a:buFont typeface="Arial" pitchFamily="34" charset="0"/>
              <a:buChar char="•"/>
              <a:defRPr sz="147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7"/>
            <a:ext cx="9144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2720" spc="-38"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hasCustomPrompt="1"/>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a:t>Click to edit Title</a:t>
            </a:r>
          </a:p>
        </p:txBody>
      </p:sp>
    </p:spTree>
    <p:extLst>
      <p:ext uri="{BB962C8B-B14F-4D97-AF65-F5344CB8AC3E}">
        <p14:creationId xmlns:p14="http://schemas.microsoft.com/office/powerpoint/2010/main" val="11963743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teps">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CCF24501-8757-48AA-B9DD-ED5BECE78DDC}"/>
              </a:ext>
            </a:extLst>
          </p:cNvPr>
          <p:cNvSpPr txBox="1"/>
          <p:nvPr userDrawn="1"/>
        </p:nvSpPr>
        <p:spPr>
          <a:xfrm>
            <a:off x="169906" y="2054745"/>
            <a:ext cx="1568243" cy="271654"/>
          </a:xfrm>
          <a:prstGeom prst="rect">
            <a:avLst/>
          </a:prstGeom>
          <a:solidFill>
            <a:schemeClr val="bg1"/>
          </a:solidFill>
          <a:ln w="12700">
            <a:solidFill>
              <a:schemeClr val="tx1"/>
            </a:solidFill>
          </a:ln>
        </p:spPr>
        <p:txBody>
          <a:bodyPr wrap="square" lIns="68570" tIns="34285" rIns="68570" bIns="34285" rtlCol="0" anchor="ctr">
            <a:noAutofit/>
          </a:bodyPr>
          <a:lstStyle>
            <a:defPPr>
              <a:defRPr lang="en-US"/>
            </a:defPPr>
            <a:lvl1pPr>
              <a:defRPr sz="2400">
                <a:solidFill>
                  <a:srgbClr val="0078D7"/>
                </a:solidFill>
                <a:latin typeface="+mj-lt"/>
              </a:defRPr>
            </a:lvl1pPr>
          </a:lstStyle>
          <a:p>
            <a:pPr defTabSz="685669">
              <a:defRPr/>
            </a:pPr>
            <a:r>
              <a:rPr lang="en-US" sz="1050" b="1" dirty="0">
                <a:solidFill>
                  <a:schemeClr val="tx1">
                    <a:lumMod val="95000"/>
                    <a:lumOff val="5000"/>
                  </a:schemeClr>
                </a:solidFill>
                <a:latin typeface="Segoe UI Light"/>
              </a:rPr>
              <a:t>Observations</a:t>
            </a:r>
          </a:p>
        </p:txBody>
      </p:sp>
      <p:sp>
        <p:nvSpPr>
          <p:cNvPr id="2" name="Title 1"/>
          <p:cNvSpPr>
            <a:spLocks noGrp="1"/>
          </p:cNvSpPr>
          <p:nvPr>
            <p:ph type="title" hasCustomPrompt="1"/>
          </p:nvPr>
        </p:nvSpPr>
        <p:spPr/>
        <p:txBody>
          <a:bodyPr/>
          <a:lstStyle>
            <a:lvl1pPr>
              <a:defRPr/>
            </a:lvl1pPr>
          </a:lstStyle>
          <a:p>
            <a:r>
              <a:rPr lang="en-US" dirty="0"/>
              <a:t>Click to edit Steps Title</a:t>
            </a:r>
          </a:p>
        </p:txBody>
      </p:sp>
      <p:graphicFrame>
        <p:nvGraphicFramePr>
          <p:cNvPr id="3" name="Table 2">
            <a:extLst>
              <a:ext uri="{FF2B5EF4-FFF2-40B4-BE49-F238E27FC236}">
                <a16:creationId xmlns:a16="http://schemas.microsoft.com/office/drawing/2014/main" id="{0DA8EFC8-B6A4-4A4B-9EDA-91002B4DFD8C}"/>
              </a:ext>
            </a:extLst>
          </p:cNvPr>
          <p:cNvGraphicFramePr>
            <a:graphicFrameLocks noGrp="1"/>
          </p:cNvGraphicFramePr>
          <p:nvPr userDrawn="1">
            <p:extLst>
              <p:ext uri="{D42A27DB-BD31-4B8C-83A1-F6EECF244321}">
                <p14:modId xmlns:p14="http://schemas.microsoft.com/office/powerpoint/2010/main" val="69496546"/>
              </p:ext>
            </p:extLst>
          </p:nvPr>
        </p:nvGraphicFramePr>
        <p:xfrm>
          <a:off x="177800" y="987548"/>
          <a:ext cx="8799331" cy="915686"/>
        </p:xfrm>
        <a:graphic>
          <a:graphicData uri="http://schemas.openxmlformats.org/drawingml/2006/table">
            <a:tbl>
              <a:tblPr firstRow="1" bandRow="1">
                <a:tableStyleId>{5C22544A-7EE6-4342-B048-85BDC9FD1C3A}</a:tableStyleId>
              </a:tblPr>
              <a:tblGrid>
                <a:gridCol w="247754">
                  <a:extLst>
                    <a:ext uri="{9D8B030D-6E8A-4147-A177-3AD203B41FA5}">
                      <a16:colId xmlns:a16="http://schemas.microsoft.com/office/drawing/2014/main" val="612254498"/>
                    </a:ext>
                  </a:extLst>
                </a:gridCol>
                <a:gridCol w="2696305">
                  <a:extLst>
                    <a:ext uri="{9D8B030D-6E8A-4147-A177-3AD203B41FA5}">
                      <a16:colId xmlns:a16="http://schemas.microsoft.com/office/drawing/2014/main" val="1261049811"/>
                    </a:ext>
                  </a:extLst>
                </a:gridCol>
                <a:gridCol w="241057">
                  <a:extLst>
                    <a:ext uri="{9D8B030D-6E8A-4147-A177-3AD203B41FA5}">
                      <a16:colId xmlns:a16="http://schemas.microsoft.com/office/drawing/2014/main" val="2638922956"/>
                    </a:ext>
                  </a:extLst>
                </a:gridCol>
                <a:gridCol w="2696305">
                  <a:extLst>
                    <a:ext uri="{9D8B030D-6E8A-4147-A177-3AD203B41FA5}">
                      <a16:colId xmlns:a16="http://schemas.microsoft.com/office/drawing/2014/main" val="1530065899"/>
                    </a:ext>
                  </a:extLst>
                </a:gridCol>
                <a:gridCol w="221605">
                  <a:extLst>
                    <a:ext uri="{9D8B030D-6E8A-4147-A177-3AD203B41FA5}">
                      <a16:colId xmlns:a16="http://schemas.microsoft.com/office/drawing/2014/main" val="1628348927"/>
                    </a:ext>
                  </a:extLst>
                </a:gridCol>
                <a:gridCol w="2696305">
                  <a:extLst>
                    <a:ext uri="{9D8B030D-6E8A-4147-A177-3AD203B41FA5}">
                      <a16:colId xmlns:a16="http://schemas.microsoft.com/office/drawing/2014/main" val="3564049150"/>
                    </a:ext>
                  </a:extLst>
                </a:gridCol>
              </a:tblGrid>
              <a:tr h="915686">
                <a:tc>
                  <a:txBody>
                    <a:bodyPr/>
                    <a:lstStyle/>
                    <a:p>
                      <a:pPr algn="ctr"/>
                      <a:r>
                        <a:rPr lang="en-US" sz="1800" dirty="0">
                          <a:solidFill>
                            <a:schemeClr val="bg1"/>
                          </a:solidFill>
                        </a:rPr>
                        <a:t>1</a:t>
                      </a:r>
                    </a:p>
                  </a:txBody>
                  <a:tcPr marL="68570" marR="6857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chemeClr val="accent2"/>
                    </a:solidFill>
                  </a:tcPr>
                </a:tc>
                <a:tc>
                  <a:txBody>
                    <a:bodyPr/>
                    <a:lstStyle/>
                    <a:p>
                      <a:pPr marL="0" indent="0" algn="l">
                        <a:buFont typeface="Arial" panose="020B0604020202020204" pitchFamily="34" charset="0"/>
                        <a:buNone/>
                      </a:pPr>
                      <a:endParaRPr lang="en-US" sz="1200" b="0" dirty="0">
                        <a:solidFill>
                          <a:schemeClr val="tx1"/>
                        </a:solidFill>
                        <a:latin typeface="Segoe UI" panose="020B0502040204020203" pitchFamily="34" charset="0"/>
                        <a:cs typeface="Segoe UI" panose="020B0502040204020203" pitchFamily="34" charset="0"/>
                      </a:endParaRPr>
                    </a:p>
                  </a:txBody>
                  <a:tcPr marL="68570" marR="6857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chemeClr val="bg1"/>
                    </a:solidFill>
                  </a:tcPr>
                </a:tc>
                <a:tc>
                  <a:txBody>
                    <a:bodyPr/>
                    <a:lstStyle/>
                    <a:p>
                      <a:pPr algn="ctr"/>
                      <a:r>
                        <a:rPr lang="en-US" sz="1800" dirty="0">
                          <a:solidFill>
                            <a:schemeClr val="bg1"/>
                          </a:solidFill>
                        </a:rPr>
                        <a:t>2</a:t>
                      </a:r>
                    </a:p>
                  </a:txBody>
                  <a:tcPr marL="68570" marR="6857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chemeClr val="accent2"/>
                    </a:solidFill>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kumimoji="0" lang="en-US" sz="120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a:txBody>
                  <a:tcPr marL="68570" marR="6857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chemeClr val="bg1"/>
                    </a:solidFill>
                  </a:tcPr>
                </a:tc>
                <a:tc>
                  <a:txBody>
                    <a:bodyPr/>
                    <a:lstStyle/>
                    <a:p>
                      <a:pPr algn="ctr"/>
                      <a:r>
                        <a:rPr lang="en-US" sz="1800" dirty="0">
                          <a:solidFill>
                            <a:schemeClr val="bg1"/>
                          </a:solidFill>
                        </a:rPr>
                        <a:t>3</a:t>
                      </a:r>
                    </a:p>
                  </a:txBody>
                  <a:tcPr marL="68570" marR="6857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chemeClr val="accent2"/>
                    </a:solidFill>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kumimoji="0" lang="en-US" sz="120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a:txBody>
                  <a:tcPr marL="68570" marR="68570"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02296024"/>
                  </a:ext>
                </a:extLst>
              </a:tr>
            </a:tbl>
          </a:graphicData>
        </a:graphic>
      </p:graphicFrame>
      <p:sp>
        <p:nvSpPr>
          <p:cNvPr id="7" name="TextBox 6">
            <a:extLst>
              <a:ext uri="{FF2B5EF4-FFF2-40B4-BE49-F238E27FC236}">
                <a16:creationId xmlns:a16="http://schemas.microsoft.com/office/drawing/2014/main" id="{92028F83-BC57-46B6-AE4F-F363D917BFB5}"/>
              </a:ext>
            </a:extLst>
          </p:cNvPr>
          <p:cNvSpPr txBox="1"/>
          <p:nvPr userDrawn="1"/>
        </p:nvSpPr>
        <p:spPr>
          <a:xfrm>
            <a:off x="4669826" y="2026752"/>
            <a:ext cx="1568243" cy="271654"/>
          </a:xfrm>
          <a:prstGeom prst="rect">
            <a:avLst/>
          </a:prstGeom>
          <a:solidFill>
            <a:schemeClr val="bg1"/>
          </a:solidFill>
          <a:ln w="12700">
            <a:solidFill>
              <a:schemeClr val="tx1"/>
            </a:solidFill>
          </a:ln>
        </p:spPr>
        <p:txBody>
          <a:bodyPr wrap="square" lIns="68570" tIns="34285" rIns="68570" bIns="34285" rtlCol="0" anchor="ctr">
            <a:noAutofit/>
          </a:bodyPr>
          <a:lstStyle>
            <a:defPPr>
              <a:defRPr lang="en-US"/>
            </a:defPPr>
            <a:lvl1pPr>
              <a:defRPr sz="2400">
                <a:solidFill>
                  <a:srgbClr val="0078D7"/>
                </a:solidFill>
                <a:latin typeface="+mj-lt"/>
              </a:defRPr>
            </a:lvl1pPr>
          </a:lstStyle>
          <a:p>
            <a:pPr defTabSz="685669">
              <a:defRPr/>
            </a:pPr>
            <a:r>
              <a:rPr lang="en-US" sz="1050" b="1" dirty="0">
                <a:solidFill>
                  <a:schemeClr val="tx1">
                    <a:lumMod val="95000"/>
                    <a:lumOff val="5000"/>
                  </a:schemeClr>
                </a:solidFill>
                <a:latin typeface="Segoe UI Light"/>
              </a:rPr>
              <a:t>Results</a:t>
            </a:r>
          </a:p>
        </p:txBody>
      </p:sp>
      <p:sp>
        <p:nvSpPr>
          <p:cNvPr id="8" name="TextBox 7">
            <a:extLst>
              <a:ext uri="{FF2B5EF4-FFF2-40B4-BE49-F238E27FC236}">
                <a16:creationId xmlns:a16="http://schemas.microsoft.com/office/drawing/2014/main" id="{1B2D9789-D165-4BDB-A460-2343E7F13D54}"/>
              </a:ext>
            </a:extLst>
          </p:cNvPr>
          <p:cNvSpPr txBox="1"/>
          <p:nvPr userDrawn="1"/>
        </p:nvSpPr>
        <p:spPr>
          <a:xfrm>
            <a:off x="169906" y="5243163"/>
            <a:ext cx="1565352" cy="271654"/>
          </a:xfrm>
          <a:prstGeom prst="rect">
            <a:avLst/>
          </a:prstGeom>
          <a:solidFill>
            <a:schemeClr val="bg1"/>
          </a:solidFill>
          <a:ln w="12700">
            <a:solidFill>
              <a:schemeClr val="tx1"/>
            </a:solidFill>
          </a:ln>
        </p:spPr>
        <p:txBody>
          <a:bodyPr wrap="square" lIns="68570" tIns="34285" rIns="68570" bIns="34285" rtlCol="0" anchor="ctr">
            <a:noAutofit/>
          </a:bodyPr>
          <a:lstStyle>
            <a:defPPr>
              <a:defRPr lang="en-US"/>
            </a:defPPr>
            <a:lvl1pPr>
              <a:defRPr sz="2400">
                <a:solidFill>
                  <a:srgbClr val="0078D7"/>
                </a:solidFill>
                <a:latin typeface="+mj-lt"/>
              </a:defRPr>
            </a:lvl1pPr>
          </a:lstStyle>
          <a:p>
            <a:pPr defTabSz="685669">
              <a:defRPr/>
            </a:pPr>
            <a:r>
              <a:rPr lang="en-US" sz="1050" b="1" dirty="0">
                <a:solidFill>
                  <a:schemeClr val="tx1">
                    <a:lumMod val="95000"/>
                    <a:lumOff val="5000"/>
                  </a:schemeClr>
                </a:solidFill>
                <a:latin typeface="Segoe UI Light"/>
              </a:rPr>
              <a:t>Resources</a:t>
            </a:r>
          </a:p>
        </p:txBody>
      </p:sp>
      <p:sp>
        <p:nvSpPr>
          <p:cNvPr id="10" name="TextBox 9">
            <a:extLst>
              <a:ext uri="{FF2B5EF4-FFF2-40B4-BE49-F238E27FC236}">
                <a16:creationId xmlns:a16="http://schemas.microsoft.com/office/drawing/2014/main" id="{2A40F325-ADB0-41C7-9EF7-7E36EF2381D6}"/>
              </a:ext>
            </a:extLst>
          </p:cNvPr>
          <p:cNvSpPr txBox="1"/>
          <p:nvPr userDrawn="1"/>
        </p:nvSpPr>
        <p:spPr>
          <a:xfrm>
            <a:off x="169904" y="794128"/>
            <a:ext cx="1568244" cy="271654"/>
          </a:xfrm>
          <a:prstGeom prst="rect">
            <a:avLst/>
          </a:prstGeom>
          <a:solidFill>
            <a:schemeClr val="bg1"/>
          </a:solidFill>
          <a:ln w="12700">
            <a:solidFill>
              <a:schemeClr val="tx1"/>
            </a:solidFill>
          </a:ln>
        </p:spPr>
        <p:txBody>
          <a:bodyPr wrap="square" lIns="68570" tIns="34285" rIns="68570" bIns="34285" rtlCol="0" anchor="ctr">
            <a:noAutofit/>
          </a:bodyPr>
          <a:lstStyle>
            <a:defPPr>
              <a:defRPr lang="en-US"/>
            </a:defPPr>
            <a:lvl1pPr>
              <a:defRPr sz="2400">
                <a:solidFill>
                  <a:srgbClr val="0078D7"/>
                </a:solidFill>
                <a:latin typeface="+mj-lt"/>
              </a:defRPr>
            </a:lvl1pPr>
          </a:lstStyle>
          <a:p>
            <a:pPr defTabSz="685669">
              <a:defRPr/>
            </a:pPr>
            <a:r>
              <a:rPr lang="en-US" sz="1050" b="1" dirty="0">
                <a:solidFill>
                  <a:schemeClr val="tx1">
                    <a:lumMod val="95000"/>
                    <a:lumOff val="5000"/>
                  </a:schemeClr>
                </a:solidFill>
                <a:latin typeface="Segoe UI Light"/>
              </a:rPr>
              <a:t>Steps</a:t>
            </a:r>
          </a:p>
        </p:txBody>
      </p:sp>
      <p:sp>
        <p:nvSpPr>
          <p:cNvPr id="19" name="Text Placeholder 18">
            <a:extLst>
              <a:ext uri="{FF2B5EF4-FFF2-40B4-BE49-F238E27FC236}">
                <a16:creationId xmlns:a16="http://schemas.microsoft.com/office/drawing/2014/main" id="{97DBA5D9-8C6D-43D4-A24D-D27248395183}"/>
              </a:ext>
            </a:extLst>
          </p:cNvPr>
          <p:cNvSpPr>
            <a:spLocks noGrp="1"/>
          </p:cNvSpPr>
          <p:nvPr>
            <p:ph type="body" sz="quarter" idx="12" hasCustomPrompt="1"/>
          </p:nvPr>
        </p:nvSpPr>
        <p:spPr>
          <a:xfrm>
            <a:off x="460375" y="1035632"/>
            <a:ext cx="2590800" cy="827088"/>
          </a:xfrm>
        </p:spPr>
        <p:txBody>
          <a:bodyPr/>
          <a:lstStyle>
            <a:lvl1pPr marL="342900" indent="-342900">
              <a:buFont typeface="+mj-lt"/>
              <a:buAutoNum type="arabicParenR"/>
              <a:defRPr sz="1400"/>
            </a:lvl1pPr>
            <a:lvl2pPr marL="517525" indent="-228600">
              <a:buFont typeface="+mj-lt"/>
              <a:buAutoNum type="alphaLcParenR"/>
              <a:defRPr sz="1200"/>
            </a:lvl2pPr>
            <a:lvl3pPr marL="909637" indent="-228600">
              <a:buFont typeface="+mj-lt"/>
              <a:buAutoNum type="romanLcPeriod"/>
              <a:defRPr sz="1100"/>
            </a:lvl3pPr>
            <a:lvl4pPr marL="1317625" indent="-228600">
              <a:buFont typeface="+mj-lt"/>
              <a:buAutoNum type="arabicPeriod"/>
              <a:defRPr sz="1050"/>
            </a:lvl4pPr>
            <a:lvl5pPr marL="1604963" indent="-228600">
              <a:buFont typeface="+mj-lt"/>
              <a:buAutoNum type="alphaLcPeriod"/>
              <a:defRPr sz="1050"/>
            </a:lvl5pPr>
          </a:lstStyle>
          <a:p>
            <a:pPr lvl="0"/>
            <a:r>
              <a:rPr lang="en-US" dirty="0"/>
              <a:t>Click to Add Step 1</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0" name="Text Placeholder 18">
            <a:extLst>
              <a:ext uri="{FF2B5EF4-FFF2-40B4-BE49-F238E27FC236}">
                <a16:creationId xmlns:a16="http://schemas.microsoft.com/office/drawing/2014/main" id="{35DE67FC-9970-40AE-86CC-CDE63AD436CF}"/>
              </a:ext>
            </a:extLst>
          </p:cNvPr>
          <p:cNvSpPr>
            <a:spLocks noGrp="1"/>
          </p:cNvSpPr>
          <p:nvPr>
            <p:ph type="body" sz="quarter" idx="13" hasCustomPrompt="1"/>
          </p:nvPr>
        </p:nvSpPr>
        <p:spPr>
          <a:xfrm>
            <a:off x="3405726" y="1016750"/>
            <a:ext cx="2590800" cy="827088"/>
          </a:xfrm>
        </p:spPr>
        <p:txBody>
          <a:bodyPr/>
          <a:lstStyle>
            <a:lvl1pPr marL="342900" indent="-342900">
              <a:buFont typeface="+mj-lt"/>
              <a:buAutoNum type="arabicParenR"/>
              <a:defRPr sz="1400"/>
            </a:lvl1pPr>
            <a:lvl2pPr marL="517525" indent="-228600">
              <a:buFont typeface="+mj-lt"/>
              <a:buAutoNum type="alphaLcParenR"/>
              <a:defRPr sz="1200"/>
            </a:lvl2pPr>
            <a:lvl3pPr marL="909637" indent="-228600">
              <a:buFont typeface="+mj-lt"/>
              <a:buAutoNum type="romanLcPeriod"/>
              <a:defRPr sz="1100"/>
            </a:lvl3pPr>
            <a:lvl4pPr marL="1317625" indent="-228600">
              <a:buFont typeface="+mj-lt"/>
              <a:buAutoNum type="arabicPeriod"/>
              <a:defRPr sz="1050"/>
            </a:lvl4pPr>
            <a:lvl5pPr marL="1604963" indent="-228600">
              <a:buFont typeface="+mj-lt"/>
              <a:buAutoNum type="alphaLcPeriod"/>
              <a:defRPr sz="1050"/>
            </a:lvl5pPr>
          </a:lstStyle>
          <a:p>
            <a:pPr lvl="0"/>
            <a:r>
              <a:rPr lang="en-US" dirty="0"/>
              <a:t>Click to Add Step 2</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1" name="Text Placeholder 18">
            <a:extLst>
              <a:ext uri="{FF2B5EF4-FFF2-40B4-BE49-F238E27FC236}">
                <a16:creationId xmlns:a16="http://schemas.microsoft.com/office/drawing/2014/main" id="{5DA0B143-17CC-4340-B000-4AB93B418219}"/>
              </a:ext>
            </a:extLst>
          </p:cNvPr>
          <p:cNvSpPr>
            <a:spLocks noGrp="1"/>
          </p:cNvSpPr>
          <p:nvPr>
            <p:ph type="body" sz="quarter" idx="14" hasCustomPrompt="1"/>
          </p:nvPr>
        </p:nvSpPr>
        <p:spPr>
          <a:xfrm>
            <a:off x="6351077" y="1031847"/>
            <a:ext cx="2590800" cy="827088"/>
          </a:xfrm>
        </p:spPr>
        <p:txBody>
          <a:bodyPr/>
          <a:lstStyle>
            <a:lvl1pPr marL="342900" indent="-342900">
              <a:buFont typeface="+mj-lt"/>
              <a:buAutoNum type="arabicParenR"/>
              <a:defRPr sz="1400"/>
            </a:lvl1pPr>
            <a:lvl2pPr marL="517525" indent="-228600">
              <a:buFont typeface="+mj-lt"/>
              <a:buAutoNum type="alphaLcParenR"/>
              <a:defRPr sz="1200"/>
            </a:lvl2pPr>
            <a:lvl3pPr marL="909637" indent="-228600">
              <a:buFont typeface="+mj-lt"/>
              <a:buAutoNum type="romanLcPeriod"/>
              <a:defRPr sz="1100"/>
            </a:lvl3pPr>
            <a:lvl4pPr marL="1317625" indent="-228600">
              <a:buFont typeface="+mj-lt"/>
              <a:buAutoNum type="arabicPeriod"/>
              <a:defRPr sz="1050"/>
            </a:lvl4pPr>
            <a:lvl5pPr marL="1604963" indent="-228600">
              <a:buFont typeface="+mj-lt"/>
              <a:buAutoNum type="alphaLcPeriod"/>
              <a:defRPr sz="1050"/>
            </a:lvl5pPr>
          </a:lstStyle>
          <a:p>
            <a:pPr lvl="0"/>
            <a:r>
              <a:rPr lang="en-US" dirty="0"/>
              <a:t>Click to Add Step 3</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4" name="Text Placeholder 18">
            <a:extLst>
              <a:ext uri="{FF2B5EF4-FFF2-40B4-BE49-F238E27FC236}">
                <a16:creationId xmlns:a16="http://schemas.microsoft.com/office/drawing/2014/main" id="{D3A2EF9D-8503-44C9-8C8A-AD3AB6E8B9E7}"/>
              </a:ext>
            </a:extLst>
          </p:cNvPr>
          <p:cNvSpPr>
            <a:spLocks noGrp="1"/>
          </p:cNvSpPr>
          <p:nvPr>
            <p:ph type="body" sz="quarter" idx="17" hasCustomPrompt="1"/>
          </p:nvPr>
        </p:nvSpPr>
        <p:spPr>
          <a:xfrm>
            <a:off x="187194" y="5514817"/>
            <a:ext cx="8799331" cy="1065841"/>
          </a:xfrm>
          <a:solidFill>
            <a:schemeClr val="bg1"/>
          </a:solidFill>
          <a:ln w="22225">
            <a:solidFill>
              <a:srgbClr val="000000"/>
            </a:solidFill>
          </a:ln>
        </p:spPr>
        <p:txBody>
          <a:bodyPr/>
          <a:lstStyle>
            <a:lvl1pPr marL="342900" indent="-342900">
              <a:buFont typeface="+mj-lt"/>
              <a:buAutoNum type="arabicParenR"/>
              <a:defRPr sz="1400"/>
            </a:lvl1pPr>
            <a:lvl2pPr marL="517525" indent="-228600">
              <a:buFont typeface="+mj-lt"/>
              <a:buAutoNum type="alphaLcParenR"/>
              <a:defRPr sz="1200"/>
            </a:lvl2pPr>
            <a:lvl3pPr marL="909637" indent="-228600">
              <a:buFont typeface="+mj-lt"/>
              <a:buAutoNum type="romanLcPeriod"/>
              <a:defRPr sz="1100"/>
            </a:lvl3pPr>
            <a:lvl4pPr marL="1317625" indent="-228600">
              <a:buFont typeface="+mj-lt"/>
              <a:buAutoNum type="arabicPeriod"/>
              <a:defRPr sz="1050"/>
            </a:lvl4pPr>
            <a:lvl5pPr marL="1604963" indent="-228600">
              <a:buFont typeface="+mj-lt"/>
              <a:buAutoNum type="alphaLcPeriod"/>
              <a:defRPr sz="1050"/>
            </a:lvl5pPr>
          </a:lstStyle>
          <a:p>
            <a:pPr lvl="0"/>
            <a:r>
              <a:rPr lang="en-US" dirty="0"/>
              <a:t>Click to add Resources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3" name="Text Placeholder 18">
            <a:extLst>
              <a:ext uri="{FF2B5EF4-FFF2-40B4-BE49-F238E27FC236}">
                <a16:creationId xmlns:a16="http://schemas.microsoft.com/office/drawing/2014/main" id="{15DBFA86-3281-48C1-B37A-60EAF36BD25D}"/>
              </a:ext>
            </a:extLst>
          </p:cNvPr>
          <p:cNvSpPr>
            <a:spLocks noGrp="1"/>
          </p:cNvSpPr>
          <p:nvPr>
            <p:ph type="body" sz="quarter" idx="16" hasCustomPrompt="1"/>
          </p:nvPr>
        </p:nvSpPr>
        <p:spPr>
          <a:xfrm>
            <a:off x="4678319" y="2265437"/>
            <a:ext cx="4295775" cy="2862989"/>
          </a:xfrm>
          <a:solidFill>
            <a:schemeClr val="bg1"/>
          </a:solidFill>
          <a:ln w="22225">
            <a:solidFill>
              <a:srgbClr val="000000"/>
            </a:solidFill>
          </a:ln>
        </p:spPr>
        <p:txBody>
          <a:bodyPr/>
          <a:lstStyle>
            <a:lvl1pPr marL="342900" indent="-342900">
              <a:buFont typeface="+mj-lt"/>
              <a:buAutoNum type="arabicParenR"/>
              <a:defRPr sz="1400"/>
            </a:lvl1pPr>
            <a:lvl2pPr marL="517525" indent="-228600">
              <a:buFont typeface="+mj-lt"/>
              <a:buAutoNum type="alphaLcParenR"/>
              <a:defRPr sz="1200"/>
            </a:lvl2pPr>
            <a:lvl3pPr marL="909637" indent="-228600">
              <a:buFont typeface="+mj-lt"/>
              <a:buAutoNum type="romanLcPeriod"/>
              <a:defRPr sz="1100"/>
            </a:lvl3pPr>
            <a:lvl4pPr marL="1317625" indent="-228600">
              <a:buFont typeface="+mj-lt"/>
              <a:buAutoNum type="arabicPeriod"/>
              <a:defRPr sz="1050"/>
            </a:lvl4pPr>
            <a:lvl5pPr marL="1604963" indent="-228600">
              <a:buFont typeface="+mj-lt"/>
              <a:buAutoNum type="alphaLcPeriod"/>
              <a:defRPr sz="1050"/>
            </a:lvl5pPr>
          </a:lstStyle>
          <a:p>
            <a:pPr lvl="0"/>
            <a:r>
              <a:rPr lang="en-US" dirty="0"/>
              <a:t>Click to add Results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2" name="Text Placeholder 18">
            <a:extLst>
              <a:ext uri="{FF2B5EF4-FFF2-40B4-BE49-F238E27FC236}">
                <a16:creationId xmlns:a16="http://schemas.microsoft.com/office/drawing/2014/main" id="{2BFCEE7C-1B60-4DD2-A577-07AE5CD0142E}"/>
              </a:ext>
            </a:extLst>
          </p:cNvPr>
          <p:cNvSpPr>
            <a:spLocks noGrp="1"/>
          </p:cNvSpPr>
          <p:nvPr>
            <p:ph type="body" sz="quarter" idx="15" hasCustomPrompt="1"/>
          </p:nvPr>
        </p:nvSpPr>
        <p:spPr>
          <a:xfrm>
            <a:off x="177800" y="2301875"/>
            <a:ext cx="4263572" cy="2826552"/>
          </a:xfrm>
          <a:solidFill>
            <a:schemeClr val="bg1"/>
          </a:solidFill>
          <a:ln w="22225">
            <a:solidFill>
              <a:srgbClr val="000000"/>
            </a:solidFill>
          </a:ln>
        </p:spPr>
        <p:txBody>
          <a:bodyPr/>
          <a:lstStyle>
            <a:lvl1pPr marL="342900" indent="-342900">
              <a:buFont typeface="+mj-lt"/>
              <a:buAutoNum type="arabicParenR"/>
              <a:defRPr sz="1400"/>
            </a:lvl1pPr>
            <a:lvl2pPr marL="517525" indent="-228600">
              <a:buFont typeface="+mj-lt"/>
              <a:buAutoNum type="alphaLcParenR"/>
              <a:defRPr sz="1200"/>
            </a:lvl2pPr>
            <a:lvl3pPr marL="909637" indent="-228600">
              <a:buFont typeface="+mj-lt"/>
              <a:buAutoNum type="romanLcPeriod"/>
              <a:defRPr sz="1100"/>
            </a:lvl3pPr>
            <a:lvl4pPr marL="1317625" indent="-228600">
              <a:buFont typeface="+mj-lt"/>
              <a:buAutoNum type="arabicPeriod"/>
              <a:defRPr sz="1050"/>
            </a:lvl4pPr>
            <a:lvl5pPr marL="1604963" indent="-228600">
              <a:buFont typeface="+mj-lt"/>
              <a:buAutoNum type="alphaLcPeriod"/>
              <a:defRPr sz="1050"/>
            </a:lvl5pPr>
          </a:lstStyle>
          <a:p>
            <a:pPr lvl="0"/>
            <a:r>
              <a:rPr lang="en-US" dirty="0"/>
              <a:t>Click to add Observations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Arrow: Down 10">
            <a:extLst>
              <a:ext uri="{FF2B5EF4-FFF2-40B4-BE49-F238E27FC236}">
                <a16:creationId xmlns:a16="http://schemas.microsoft.com/office/drawing/2014/main" id="{F67E61E6-AA38-485B-AE09-CD08BBD8FABF}"/>
              </a:ext>
            </a:extLst>
          </p:cNvPr>
          <p:cNvSpPr/>
          <p:nvPr userDrawn="1"/>
        </p:nvSpPr>
        <p:spPr bwMode="auto">
          <a:xfrm rot="16200000">
            <a:off x="2927137" y="814018"/>
            <a:ext cx="470385" cy="2854139"/>
          </a:xfrm>
          <a:prstGeom prst="downArrow">
            <a:avLst>
              <a:gd name="adj1" fmla="val 31468"/>
              <a:gd name="adj2" fmla="val 37425"/>
            </a:avLst>
          </a:prstGeom>
          <a:gradFill flip="none" rotWithShape="1">
            <a:gsLst>
              <a:gs pos="0">
                <a:srgbClr val="0078D7">
                  <a:lumMod val="0"/>
                  <a:lumOff val="100000"/>
                  <a:alpha val="0"/>
                </a:srgbClr>
              </a:gs>
              <a:gs pos="100000">
                <a:srgbClr val="0078D7">
                  <a:lumMod val="45000"/>
                  <a:lumOff val="55000"/>
                </a:srgbClr>
              </a:gs>
              <a:gs pos="100000">
                <a:schemeClr val="accent6"/>
              </a:gs>
            </a:gsLst>
            <a:lin ang="5400000" scaled="1"/>
            <a:tileRect/>
          </a:gradFill>
          <a:ln>
            <a:noFill/>
          </a:ln>
          <a:effectLst/>
        </p:spPr>
        <p:txBody>
          <a:bodyPr rot="0" spcFirstLastPara="0" vertOverflow="overflow" horzOverflow="overflow" vert="horz" wrap="square" lIns="137141" tIns="109713" rIns="137141" bIns="109713" numCol="1" spcCol="0" rtlCol="0" fromWordArt="0" anchor="t" anchorCtr="0" forceAA="0" compatLnSpc="1">
            <a:prstTxWarp prst="textNoShape">
              <a:avLst/>
            </a:prstTxWarp>
            <a:noAutofit/>
          </a:bodyPr>
          <a:lstStyle/>
          <a:p>
            <a:pPr algn="ctr" defTabSz="699220" fontAlgn="base">
              <a:lnSpc>
                <a:spcPct val="90000"/>
              </a:lnSpc>
              <a:spcBef>
                <a:spcPct val="0"/>
              </a:spcBef>
              <a:spcAft>
                <a:spcPct val="0"/>
              </a:spcAft>
              <a:defRPr/>
            </a:pPr>
            <a:endParaRPr lang="en-US" sz="1800" kern="0" err="1">
              <a:gradFill>
                <a:gsLst>
                  <a:gs pos="0">
                    <a:srgbClr val="FFFFFF"/>
                  </a:gs>
                  <a:gs pos="100000">
                    <a:srgbClr val="FFFFFF"/>
                  </a:gs>
                </a:gsLst>
                <a:lin ang="5400000" scaled="0"/>
              </a:gradFill>
              <a:latin typeface="Segoe UI"/>
              <a:ea typeface="Segoe UI" pitchFamily="34" charset="0"/>
              <a:cs typeface="Segoe UI" pitchFamily="34" charset="0"/>
            </a:endParaRPr>
          </a:p>
        </p:txBody>
      </p:sp>
    </p:spTree>
    <p:extLst>
      <p:ext uri="{BB962C8B-B14F-4D97-AF65-F5344CB8AC3E}">
        <p14:creationId xmlns:p14="http://schemas.microsoft.com/office/powerpoint/2010/main" val="33454148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Edit Master text styles</a:t>
            </a:r>
          </a:p>
        </p:txBody>
      </p:sp>
      <p:sp>
        <p:nvSpPr>
          <p:cNvPr id="4" name="Text Placeholder 4">
            <a:extLst>
              <a:ext uri="{FF2B5EF4-FFF2-40B4-BE49-F238E27FC236}">
                <a16:creationId xmlns:a16="http://schemas.microsoft.com/office/drawing/2014/main" id="{24211B1E-98C0-42A2-80F7-77814EB2808C}"/>
              </a:ext>
            </a:extLst>
          </p:cNvPr>
          <p:cNvSpPr>
            <a:spLocks noGrp="1"/>
          </p:cNvSpPr>
          <p:nvPr>
            <p:ph type="body" sz="quarter" idx="10" hasCustomPrompt="1"/>
          </p:nvPr>
        </p:nvSpPr>
        <p:spPr>
          <a:xfrm>
            <a:off x="261188" y="6307137"/>
            <a:ext cx="8574837"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280436485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458788" y="992188"/>
            <a:ext cx="3798887" cy="43862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410075" y="992188"/>
            <a:ext cx="3800475" cy="43862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7FADCA2-DA60-489B-A501-CF188B651DDA}"/>
              </a:ext>
            </a:extLst>
          </p:cNvPr>
          <p:cNvSpPr>
            <a:spLocks noGrp="1"/>
          </p:cNvSpPr>
          <p:nvPr>
            <p:ph type="body" sz="quarter" idx="10" hasCustomPrompt="1"/>
          </p:nvPr>
        </p:nvSpPr>
        <p:spPr>
          <a:xfrm>
            <a:off x="261188" y="6307137"/>
            <a:ext cx="8574837"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92115335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0772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t"/>
          <a:lstStyle>
            <a:lvl1pPr marL="0" indent="0">
              <a:buNone/>
              <a:defRPr sz="2400" b="0">
                <a:solidFill>
                  <a:srgbClr val="0070C0"/>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45025" y="1535113"/>
            <a:ext cx="4041775" cy="639762"/>
          </a:xfrm>
        </p:spPr>
        <p:txBody>
          <a:bodyPr anchor="t"/>
          <a:lstStyle>
            <a:lvl1pPr marL="0" indent="0">
              <a:buNone/>
              <a:defRPr sz="2400" b="0">
                <a:solidFill>
                  <a:srgbClr val="0070C0"/>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4">
            <a:extLst>
              <a:ext uri="{FF2B5EF4-FFF2-40B4-BE49-F238E27FC236}">
                <a16:creationId xmlns:a16="http://schemas.microsoft.com/office/drawing/2014/main" id="{D037460C-05C3-42DE-B703-45DCB074BAFD}"/>
              </a:ext>
            </a:extLst>
          </p:cNvPr>
          <p:cNvSpPr>
            <a:spLocks noGrp="1"/>
          </p:cNvSpPr>
          <p:nvPr>
            <p:ph type="body" sz="quarter" idx="10" hasCustomPrompt="1"/>
          </p:nvPr>
        </p:nvSpPr>
        <p:spPr>
          <a:xfrm>
            <a:off x="261188" y="6307137"/>
            <a:ext cx="8574837"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367289561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ext Placeholder 4">
            <a:extLst>
              <a:ext uri="{FF2B5EF4-FFF2-40B4-BE49-F238E27FC236}">
                <a16:creationId xmlns:a16="http://schemas.microsoft.com/office/drawing/2014/main" id="{8C7EC5AE-0525-48F7-B435-5B9653415066}"/>
              </a:ext>
            </a:extLst>
          </p:cNvPr>
          <p:cNvSpPr>
            <a:spLocks noGrp="1"/>
          </p:cNvSpPr>
          <p:nvPr>
            <p:ph type="body" sz="quarter" idx="10" hasCustomPrompt="1"/>
          </p:nvPr>
        </p:nvSpPr>
        <p:spPr>
          <a:xfrm>
            <a:off x="261188" y="6307137"/>
            <a:ext cx="8574837"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48315383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t"/>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3575050" y="273050"/>
            <a:ext cx="5111750" cy="5853113"/>
          </a:xfrm>
        </p:spPr>
        <p:txBody>
          <a:bodyPr/>
          <a:lstStyle>
            <a:lvl1pPr>
              <a:defRPr sz="3200">
                <a:solidFill>
                  <a:schemeClr val="bg1"/>
                </a:solidFill>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a:extLst>
              <a:ext uri="{FF2B5EF4-FFF2-40B4-BE49-F238E27FC236}">
                <a16:creationId xmlns:a16="http://schemas.microsoft.com/office/drawing/2014/main" id="{90A4200F-D9E6-4624-905A-FC78FABE78C8}"/>
              </a:ext>
            </a:extLst>
          </p:cNvPr>
          <p:cNvSpPr>
            <a:spLocks noGrp="1"/>
          </p:cNvSpPr>
          <p:nvPr>
            <p:ph type="body" sz="quarter" idx="10" hasCustomPrompt="1"/>
          </p:nvPr>
        </p:nvSpPr>
        <p:spPr>
          <a:xfrm>
            <a:off x="261188" y="6307137"/>
            <a:ext cx="8574837"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333248775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dirty="0"/>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a:extLst>
              <a:ext uri="{FF2B5EF4-FFF2-40B4-BE49-F238E27FC236}">
                <a16:creationId xmlns:a16="http://schemas.microsoft.com/office/drawing/2014/main" id="{7064F4CD-50E4-4810-A21F-C7BB8E8F2CF0}"/>
              </a:ext>
            </a:extLst>
          </p:cNvPr>
          <p:cNvSpPr>
            <a:spLocks noGrp="1"/>
          </p:cNvSpPr>
          <p:nvPr>
            <p:ph type="body" sz="quarter" idx="10" hasCustomPrompt="1"/>
          </p:nvPr>
        </p:nvSpPr>
        <p:spPr>
          <a:xfrm>
            <a:off x="261188" y="6307137"/>
            <a:ext cx="8574837"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6566032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715186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4">
            <a:extLst>
              <a:ext uri="{FF2B5EF4-FFF2-40B4-BE49-F238E27FC236}">
                <a16:creationId xmlns:a16="http://schemas.microsoft.com/office/drawing/2014/main" id="{1E308FE5-C3CD-4C2B-84FD-DAE006C3200F}"/>
              </a:ext>
            </a:extLst>
          </p:cNvPr>
          <p:cNvSpPr>
            <a:spLocks noGrp="1"/>
          </p:cNvSpPr>
          <p:nvPr>
            <p:ph type="body" sz="quarter" idx="10" hasCustomPrompt="1"/>
          </p:nvPr>
        </p:nvSpPr>
        <p:spPr>
          <a:xfrm>
            <a:off x="261188" y="6307137"/>
            <a:ext cx="8574837"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256941573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291263" y="0"/>
            <a:ext cx="1943100" cy="537845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458788" y="0"/>
            <a:ext cx="5680075" cy="5378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1648578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userDrawn="1">
  <p:cSld name="Demo">
    <p:bg>
      <p:bgPr>
        <a:solidFill>
          <a:srgbClr val="7030A0"/>
        </a:solidFill>
        <a:effectLst/>
      </p:bgPr>
    </p:bg>
    <p:spTree>
      <p:nvGrpSpPr>
        <p:cNvPr id="1" name=""/>
        <p:cNvGrpSpPr/>
        <p:nvPr/>
      </p:nvGrpSpPr>
      <p:grpSpPr>
        <a:xfrm>
          <a:off x="0" y="0"/>
          <a:ext cx="0" cy="0"/>
          <a:chOff x="0" y="0"/>
          <a:chExt cx="0" cy="0"/>
        </a:xfrm>
      </p:grpSpPr>
      <p:sp>
        <p:nvSpPr>
          <p:cNvPr id="726019" name="Rectangle 3"/>
          <p:cNvSpPr>
            <a:spLocks noGrp="1" noChangeArrowheads="1"/>
          </p:cNvSpPr>
          <p:nvPr>
            <p:ph type="ctrTitle" sz="quarter" hasCustomPrompt="1"/>
          </p:nvPr>
        </p:nvSpPr>
        <p:spPr>
          <a:xfrm>
            <a:off x="307911" y="770219"/>
            <a:ext cx="8379200" cy="1011928"/>
          </a:xfrm>
          <a:solidFill>
            <a:srgbClr val="7030A0"/>
          </a:solidFill>
          <a:ln algn="ctr"/>
        </p:spPr>
        <p:txBody>
          <a:bodyPr wrap="square" tIns="0" rIns="0" bIns="0" anchor="t" anchorCtr="0">
            <a:noAutofit/>
          </a:bodyPr>
          <a:lstStyle>
            <a:lvl1pPr algn="l">
              <a:spcBef>
                <a:spcPct val="60000"/>
              </a:spcBef>
              <a:buClr>
                <a:schemeClr val="hlink"/>
              </a:buClr>
              <a:buSzPct val="90000"/>
              <a:buFontTx/>
              <a:buNone/>
              <a:defRPr sz="3800" baseline="0">
                <a:solidFill>
                  <a:schemeClr val="bg1"/>
                </a:solidFill>
                <a:latin typeface="Segoe UI" pitchFamily="34" charset="0"/>
                <a:ea typeface="Segoe UI" pitchFamily="34" charset="0"/>
                <a:cs typeface="Segoe UI" pitchFamily="34" charset="0"/>
              </a:defRPr>
            </a:lvl1pPr>
          </a:lstStyle>
          <a:p>
            <a:r>
              <a:rPr lang="en-US" dirty="0"/>
              <a:t>Demo Title</a:t>
            </a:r>
          </a:p>
        </p:txBody>
      </p:sp>
      <p:sp>
        <p:nvSpPr>
          <p:cNvPr id="726020" name="Rectangle 4"/>
          <p:cNvSpPr>
            <a:spLocks noGrp="1" noChangeArrowheads="1"/>
          </p:cNvSpPr>
          <p:nvPr>
            <p:ph type="subTitle" sz="quarter" idx="1" hasCustomPrompt="1"/>
          </p:nvPr>
        </p:nvSpPr>
        <p:spPr>
          <a:xfrm>
            <a:off x="3685592" y="2110581"/>
            <a:ext cx="5290768" cy="3722293"/>
          </a:xfrm>
          <a:solidFill>
            <a:srgbClr val="7030A0"/>
          </a:solidFill>
        </p:spPr>
        <p:txBody>
          <a:bodyPr lIns="91440" tIns="45720" rIns="91440" bIns="45720"/>
          <a:lstStyle>
            <a:lvl1pPr marL="285750" indent="-285750" algn="l">
              <a:lnSpc>
                <a:spcPct val="95000"/>
              </a:lnSpc>
              <a:spcBef>
                <a:spcPct val="60000"/>
              </a:spcBef>
              <a:buClr>
                <a:schemeClr val="bg1"/>
              </a:buClr>
              <a:buFont typeface="Wingdings" panose="05000000000000000000" pitchFamily="2" charset="2"/>
              <a:buChar char="Ø"/>
              <a:defRPr sz="1800">
                <a:solidFill>
                  <a:schemeClr val="bg1"/>
                </a:solidFill>
                <a:latin typeface="Segoe UI" pitchFamily="34" charset="0"/>
                <a:ea typeface="Segoe UI" pitchFamily="34" charset="0"/>
                <a:cs typeface="Segoe UI" pitchFamily="34" charset="0"/>
              </a:defRPr>
            </a:lvl1pPr>
            <a:lvl2pPr marL="288925" indent="0">
              <a:buNone/>
              <a:defRPr/>
            </a:lvl2pPr>
          </a:lstStyle>
          <a:p>
            <a:r>
              <a:rPr lang="en-US" dirty="0"/>
              <a:t>Enter Description(s)</a:t>
            </a:r>
          </a:p>
          <a:p>
            <a:endParaRPr lang="en-US" dirty="0"/>
          </a:p>
        </p:txBody>
      </p:sp>
      <p:sp>
        <p:nvSpPr>
          <p:cNvPr id="7" name="Text Placeholder 6">
            <a:extLst>
              <a:ext uri="{FF2B5EF4-FFF2-40B4-BE49-F238E27FC236}">
                <a16:creationId xmlns:a16="http://schemas.microsoft.com/office/drawing/2014/main" id="{05E1913A-614D-4F38-AB69-5348B29CCD5D}"/>
              </a:ext>
            </a:extLst>
          </p:cNvPr>
          <p:cNvSpPr>
            <a:spLocks noGrp="1"/>
          </p:cNvSpPr>
          <p:nvPr>
            <p:ph type="body" sz="quarter" idx="10"/>
          </p:nvPr>
        </p:nvSpPr>
        <p:spPr>
          <a:xfrm>
            <a:off x="261938" y="2756542"/>
            <a:ext cx="3241675" cy="2851150"/>
          </a:xfrm>
        </p:spPr>
        <p:txBody>
          <a:bodyPr/>
          <a:lstStyle>
            <a:lvl1pPr>
              <a:defRPr sz="2000">
                <a:solidFill>
                  <a:schemeClr val="bg1"/>
                </a:solidFill>
              </a:defRPr>
            </a:lvl1pPr>
          </a:lstStyle>
          <a:p>
            <a:pPr lvl="0"/>
            <a:r>
              <a:rPr lang="en-US" dirty="0"/>
              <a:t>Edit Master text</a:t>
            </a:r>
          </a:p>
        </p:txBody>
      </p:sp>
      <p:sp>
        <p:nvSpPr>
          <p:cNvPr id="11" name="Text Placeholder 10">
            <a:extLst>
              <a:ext uri="{FF2B5EF4-FFF2-40B4-BE49-F238E27FC236}">
                <a16:creationId xmlns:a16="http://schemas.microsoft.com/office/drawing/2014/main" id="{6A2AE784-2CA5-4194-B30C-8D50C676A59B}"/>
              </a:ext>
            </a:extLst>
          </p:cNvPr>
          <p:cNvSpPr>
            <a:spLocks noGrp="1"/>
          </p:cNvSpPr>
          <p:nvPr>
            <p:ph type="body" sz="quarter" idx="11" hasCustomPrompt="1"/>
          </p:nvPr>
        </p:nvSpPr>
        <p:spPr>
          <a:xfrm>
            <a:off x="261938" y="6018240"/>
            <a:ext cx="8714421" cy="391882"/>
          </a:xfrm>
          <a:solidFill>
            <a:schemeClr val="bg1"/>
          </a:solidFill>
        </p:spPr>
        <p:txBody>
          <a:bodyPr/>
          <a:lstStyle>
            <a:lvl1pPr marL="0" indent="0">
              <a:buNone/>
              <a:defRPr sz="1400">
                <a:solidFill>
                  <a:srgbClr val="3399FF"/>
                </a:solidFill>
              </a:defRPr>
            </a:lvl1pPr>
            <a:lvl2pPr>
              <a:defRPr>
                <a:solidFill>
                  <a:schemeClr val="bg1">
                    <a:lumMod val="75000"/>
                  </a:schemeClr>
                </a:solidFill>
              </a:defRPr>
            </a:lvl2pPr>
            <a:lvl3pPr>
              <a:defRPr>
                <a:solidFill>
                  <a:schemeClr val="bg1">
                    <a:lumMod val="75000"/>
                  </a:schemeClr>
                </a:solidFill>
              </a:defRPr>
            </a:lvl3pPr>
            <a:lvl4pPr>
              <a:defRPr>
                <a:solidFill>
                  <a:schemeClr val="bg1">
                    <a:lumMod val="75000"/>
                  </a:schemeClr>
                </a:solidFill>
              </a:defRPr>
            </a:lvl4pPr>
            <a:lvl5pPr>
              <a:defRPr>
                <a:solidFill>
                  <a:schemeClr val="bg1">
                    <a:lumMod val="75000"/>
                  </a:schemeClr>
                </a:solidFill>
              </a:defRPr>
            </a:lvl5pPr>
          </a:lstStyle>
          <a:p>
            <a:pPr lvl="0"/>
            <a:r>
              <a:rPr lang="en-US" dirty="0"/>
              <a:t>URL</a:t>
            </a:r>
          </a:p>
        </p:txBody>
      </p:sp>
      <p:sp>
        <p:nvSpPr>
          <p:cNvPr id="12" name="TextBox 11">
            <a:extLst>
              <a:ext uri="{FF2B5EF4-FFF2-40B4-BE49-F238E27FC236}">
                <a16:creationId xmlns:a16="http://schemas.microsoft.com/office/drawing/2014/main" id="{E1C05B86-1160-4370-A04A-9508198B968C}"/>
              </a:ext>
            </a:extLst>
          </p:cNvPr>
          <p:cNvSpPr txBox="1"/>
          <p:nvPr userDrawn="1"/>
        </p:nvSpPr>
        <p:spPr>
          <a:xfrm>
            <a:off x="6662057" y="6512893"/>
            <a:ext cx="2388641" cy="307777"/>
          </a:xfrm>
          <a:prstGeom prst="rect">
            <a:avLst/>
          </a:prstGeom>
          <a:noFill/>
        </p:spPr>
        <p:txBody>
          <a:bodyPr wrap="square" rtlCol="0">
            <a:spAutoFit/>
          </a:bodyPr>
          <a:lstStyle/>
          <a:p>
            <a:r>
              <a:rPr lang="en-US" sz="1400" dirty="0"/>
              <a:t>#70-777 @ITProGuru</a:t>
            </a:r>
          </a:p>
        </p:txBody>
      </p:sp>
      <p:sp>
        <p:nvSpPr>
          <p:cNvPr id="8" name="Rectangle 7">
            <a:extLst>
              <a:ext uri="{FF2B5EF4-FFF2-40B4-BE49-F238E27FC236}">
                <a16:creationId xmlns:a16="http://schemas.microsoft.com/office/drawing/2014/main" id="{2E5CD9C4-3903-4CFA-9CED-0878686ABD1A}"/>
              </a:ext>
            </a:extLst>
          </p:cNvPr>
          <p:cNvSpPr/>
          <p:nvPr userDrawn="1"/>
        </p:nvSpPr>
        <p:spPr>
          <a:xfrm>
            <a:off x="158449" y="117610"/>
            <a:ext cx="1903085" cy="715581"/>
          </a:xfrm>
          <a:prstGeom prst="rect">
            <a:avLst/>
          </a:prstGeom>
        </p:spPr>
        <p:txBody>
          <a:bodyPr wrap="none">
            <a:spAutoFit/>
          </a:bodyPr>
          <a:lstStyle/>
          <a:p>
            <a:r>
              <a:rPr lang="en-US" sz="4050" dirty="0">
                <a:solidFill>
                  <a:srgbClr val="00B0F0"/>
                </a:solidFill>
              </a:rPr>
              <a:t>DEMO</a:t>
            </a:r>
          </a:p>
        </p:txBody>
      </p:sp>
    </p:spTree>
    <p:extLst>
      <p:ext uri="{BB962C8B-B14F-4D97-AF65-F5344CB8AC3E}">
        <p14:creationId xmlns:p14="http://schemas.microsoft.com/office/powerpoint/2010/main" val="403685584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sp>
        <p:nvSpPr>
          <p:cNvPr id="5" name="Rectangle 4"/>
          <p:cNvSpPr/>
          <p:nvPr/>
        </p:nvSpPr>
        <p:spPr>
          <a:xfrm>
            <a:off x="14177" y="0"/>
            <a:ext cx="9144000" cy="685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spcBef>
                <a:spcPts val="0"/>
              </a:spcBef>
              <a:spcAft>
                <a:spcPts val="0"/>
              </a:spcAft>
            </a:pPr>
            <a:endParaRPr lang="en-US" b="0" dirty="0">
              <a:solidFill>
                <a:srgbClr val="FFFFFF"/>
              </a:solidFill>
            </a:endParaRPr>
          </a:p>
        </p:txBody>
      </p:sp>
      <p:sp>
        <p:nvSpPr>
          <p:cNvPr id="726019" name="Rectangle 3"/>
          <p:cNvSpPr>
            <a:spLocks noGrp="1" noChangeArrowheads="1"/>
          </p:cNvSpPr>
          <p:nvPr>
            <p:ph type="ctrTitle" sz="quarter" hasCustomPrompt="1"/>
          </p:nvPr>
        </p:nvSpPr>
        <p:spPr>
          <a:xfrm>
            <a:off x="3200400" y="1828800"/>
            <a:ext cx="5732417" cy="627864"/>
          </a:xfrm>
          <a:solidFill>
            <a:srgbClr val="3399FF"/>
          </a:solidFill>
          <a:ln algn="ctr"/>
        </p:spPr>
        <p:txBody>
          <a:bodyPr wrap="square" tIns="0" rIns="0" bIns="0">
            <a:spAutoFit/>
          </a:bodyPr>
          <a:lstStyle>
            <a:lvl1pPr algn="l">
              <a:spcBef>
                <a:spcPct val="60000"/>
              </a:spcBef>
              <a:buClr>
                <a:schemeClr val="hlink"/>
              </a:buClr>
              <a:buSzPct val="90000"/>
              <a:buFontTx/>
              <a:buNone/>
              <a:defRPr sz="4800" baseline="0">
                <a:solidFill>
                  <a:schemeClr val="bg1"/>
                </a:solidFill>
                <a:latin typeface="Segoe UI" pitchFamily="34" charset="0"/>
                <a:ea typeface="Segoe UI" pitchFamily="34" charset="0"/>
                <a:cs typeface="Segoe UI" pitchFamily="34" charset="0"/>
              </a:defRPr>
            </a:lvl1pPr>
          </a:lstStyle>
          <a:p>
            <a:r>
              <a:rPr lang="en-US" dirty="0"/>
              <a:t>Course #</a:t>
            </a:r>
          </a:p>
        </p:txBody>
      </p:sp>
      <p:sp>
        <p:nvSpPr>
          <p:cNvPr id="726020" name="Rectangle 4"/>
          <p:cNvSpPr>
            <a:spLocks noGrp="1" noChangeArrowheads="1"/>
          </p:cNvSpPr>
          <p:nvPr>
            <p:ph type="subTitle" sz="quarter" idx="1" hasCustomPrompt="1"/>
          </p:nvPr>
        </p:nvSpPr>
        <p:spPr>
          <a:xfrm>
            <a:off x="3200400" y="2895600"/>
            <a:ext cx="5775960" cy="1103872"/>
          </a:xfrm>
        </p:spPr>
        <p:txBody>
          <a:bodyPr lIns="91440" tIns="45720" rIns="91440" bIns="45720"/>
          <a:lstStyle>
            <a:lvl1pPr marL="0" indent="0" algn="l">
              <a:lnSpc>
                <a:spcPct val="95000"/>
              </a:lnSpc>
              <a:spcBef>
                <a:spcPct val="60000"/>
              </a:spcBef>
              <a:buFontTx/>
              <a:buNone/>
              <a:defRPr sz="2800">
                <a:solidFill>
                  <a:schemeClr val="bg1"/>
                </a:solidFill>
                <a:latin typeface="Segoe UI" pitchFamily="34" charset="0"/>
                <a:ea typeface="Segoe UI" pitchFamily="34" charset="0"/>
                <a:cs typeface="Segoe UI" pitchFamily="34" charset="0"/>
              </a:defRPr>
            </a:lvl1pPr>
          </a:lstStyle>
          <a:p>
            <a:r>
              <a:rPr lang="en-US" dirty="0"/>
              <a:t>Click to edit Course title</a:t>
            </a:r>
          </a:p>
        </p:txBody>
      </p:sp>
    </p:spTree>
    <p:extLst>
      <p:ext uri="{BB962C8B-B14F-4D97-AF65-F5344CB8AC3E}">
        <p14:creationId xmlns:p14="http://schemas.microsoft.com/office/powerpoint/2010/main" val="334837680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2654025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131482533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458788" y="992188"/>
            <a:ext cx="3798887" cy="43862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410075" y="992188"/>
            <a:ext cx="3800475" cy="43862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2931536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0772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t"/>
          <a:lstStyle>
            <a:lvl1pPr marL="0" indent="0">
              <a:buNone/>
              <a:defRPr sz="2400" b="0">
                <a:solidFill>
                  <a:srgbClr val="0070C0"/>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45025" y="1535113"/>
            <a:ext cx="4041775" cy="639762"/>
          </a:xfrm>
        </p:spPr>
        <p:txBody>
          <a:bodyPr anchor="t"/>
          <a:lstStyle>
            <a:lvl1pPr marL="0" indent="0">
              <a:buNone/>
              <a:defRPr sz="2400" b="0">
                <a:solidFill>
                  <a:srgbClr val="0070C0"/>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0821953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5051440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5094615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t"/>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3575050" y="273050"/>
            <a:ext cx="5111750" cy="5853113"/>
          </a:xfrm>
        </p:spPr>
        <p:txBody>
          <a:bodyPr/>
          <a:lstStyle>
            <a:lvl1pPr>
              <a:defRPr sz="3200">
                <a:solidFill>
                  <a:schemeClr val="bg1"/>
                </a:solidFill>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3651983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4">
            <a:extLst>
              <a:ext uri="{FF2B5EF4-FFF2-40B4-BE49-F238E27FC236}">
                <a16:creationId xmlns:a16="http://schemas.microsoft.com/office/drawing/2014/main" id="{0FDE037B-5AC3-4803-B046-88D8FAB98146}"/>
              </a:ext>
            </a:extLst>
          </p:cNvPr>
          <p:cNvSpPr>
            <a:spLocks noGrp="1"/>
          </p:cNvSpPr>
          <p:nvPr>
            <p:ph type="body" sz="quarter" idx="10" hasCustomPrompt="1"/>
          </p:nvPr>
        </p:nvSpPr>
        <p:spPr>
          <a:xfrm>
            <a:off x="261188" y="6307137"/>
            <a:ext cx="8574837"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38638321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dirty="0"/>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21998338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37494883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291263" y="0"/>
            <a:ext cx="1943100" cy="537845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458788" y="0"/>
            <a:ext cx="5680075" cy="5378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416202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Exam Tip">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5AA6D59-CBDC-4B28-BD8C-5E1C09B31A46}"/>
              </a:ext>
            </a:extLst>
          </p:cNvPr>
          <p:cNvSpPr/>
          <p:nvPr userDrawn="1"/>
        </p:nvSpPr>
        <p:spPr>
          <a:xfrm>
            <a:off x="0" y="0"/>
            <a:ext cx="9144000" cy="68580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hasCustomPrompt="1"/>
          </p:nvPr>
        </p:nvSpPr>
        <p:spPr>
          <a:xfrm>
            <a:off x="201060" y="639601"/>
            <a:ext cx="8741879" cy="715581"/>
          </a:xfrm>
        </p:spPr>
        <p:txBody>
          <a:bodyPr>
            <a:normAutofit/>
          </a:bodyPr>
          <a:lstStyle>
            <a:lvl1pPr algn="l" defTabSz="685800" rtl="0" eaLnBrk="1" latinLnBrk="0" hangingPunct="1">
              <a:lnSpc>
                <a:spcPct val="90000"/>
              </a:lnSpc>
              <a:spcBef>
                <a:spcPct val="0"/>
              </a:spcBef>
              <a:buNone/>
              <a:defRPr lang="en-US" sz="3200" b="1" i="1" u="none" kern="1200" baseline="0" dirty="0">
                <a:solidFill>
                  <a:schemeClr val="tx1"/>
                </a:solidFill>
                <a:latin typeface="+mj-lt"/>
                <a:ea typeface="+mj-ea"/>
                <a:cs typeface="+mj-cs"/>
              </a:defRPr>
            </a:lvl1pPr>
          </a:lstStyle>
          <a:p>
            <a:r>
              <a:rPr lang="en-US" dirty="0"/>
              <a:t>Click to add Title</a:t>
            </a:r>
          </a:p>
        </p:txBody>
      </p:sp>
      <p:sp>
        <p:nvSpPr>
          <p:cNvPr id="4" name="Text Placeholder 3"/>
          <p:cNvSpPr>
            <a:spLocks noGrp="1"/>
          </p:cNvSpPr>
          <p:nvPr>
            <p:ph type="body" sz="quarter" idx="11" hasCustomPrompt="1"/>
          </p:nvPr>
        </p:nvSpPr>
        <p:spPr>
          <a:xfrm>
            <a:off x="201060" y="1441794"/>
            <a:ext cx="8741880" cy="4471326"/>
          </a:xfrm>
        </p:spPr>
        <p:txBody>
          <a:bodyPr>
            <a:noAutofit/>
          </a:bodyPr>
          <a:lstStyle>
            <a:lvl1pPr marL="0" indent="0">
              <a:buNone/>
              <a:defRPr sz="3000"/>
            </a:lvl1pPr>
            <a:lvl2pPr marL="21009" indent="0">
              <a:buNone/>
              <a:defRPr sz="1471"/>
            </a:lvl2pPr>
            <a:lvl3pPr marL="164571" indent="0">
              <a:buNone/>
              <a:defRPr sz="1471"/>
            </a:lvl3pPr>
            <a:lvl4pPr marL="350151" indent="0">
              <a:buNone/>
              <a:defRPr sz="1324"/>
            </a:lvl4pPr>
            <a:lvl5pPr marL="543901" indent="0">
              <a:buNone/>
              <a:defRPr sz="1324"/>
            </a:lvl5pPr>
          </a:lstStyle>
          <a:p>
            <a:pPr lvl="0"/>
            <a:r>
              <a:rPr lang="en-US" dirty="0"/>
              <a:t>Click to edit</a:t>
            </a:r>
          </a:p>
        </p:txBody>
      </p:sp>
      <p:sp>
        <p:nvSpPr>
          <p:cNvPr id="5" name="Rectangle 4"/>
          <p:cNvSpPr/>
          <p:nvPr userDrawn="1"/>
        </p:nvSpPr>
        <p:spPr>
          <a:xfrm>
            <a:off x="201060" y="86612"/>
            <a:ext cx="3235181" cy="715581"/>
          </a:xfrm>
          <a:prstGeom prst="rect">
            <a:avLst/>
          </a:prstGeom>
        </p:spPr>
        <p:txBody>
          <a:bodyPr wrap="none">
            <a:spAutoFit/>
          </a:bodyPr>
          <a:lstStyle/>
          <a:p>
            <a:pPr algn="l"/>
            <a:r>
              <a:rPr lang="en-US" sz="4050" b="1" dirty="0"/>
              <a:t>EXAM TIP!</a:t>
            </a:r>
          </a:p>
        </p:txBody>
      </p:sp>
      <p:sp>
        <p:nvSpPr>
          <p:cNvPr id="6" name="Text Placeholder 4">
            <a:extLst>
              <a:ext uri="{FF2B5EF4-FFF2-40B4-BE49-F238E27FC236}">
                <a16:creationId xmlns:a16="http://schemas.microsoft.com/office/drawing/2014/main" id="{380C91C6-C6AF-40A3-AE50-C2507708BECF}"/>
              </a:ext>
            </a:extLst>
          </p:cNvPr>
          <p:cNvSpPr>
            <a:spLocks noGrp="1"/>
          </p:cNvSpPr>
          <p:nvPr>
            <p:ph type="body" sz="quarter" idx="10" hasCustomPrompt="1"/>
          </p:nvPr>
        </p:nvSpPr>
        <p:spPr>
          <a:xfrm>
            <a:off x="158354" y="5987143"/>
            <a:ext cx="8784586" cy="823460"/>
          </a:xfrm>
          <a:solidFill>
            <a:srgbClr val="00B050"/>
          </a:solidFill>
        </p:spPr>
        <p:txBody>
          <a:bodyPr>
            <a:noAutofit/>
          </a:bodyPr>
          <a:lstStyle>
            <a:lvl1pPr marL="0" indent="0">
              <a:buFontTx/>
              <a:buNone/>
              <a:defRPr sz="1500" u="sng">
                <a:solidFill>
                  <a:schemeClr val="tx1">
                    <a:lumMod val="95000"/>
                    <a:lumOff val="5000"/>
                  </a:schemeClr>
                </a:solidFill>
              </a:defRPr>
            </a:lvl1pPr>
            <a:lvl2pPr marL="342900" indent="0">
              <a:buFontTx/>
              <a:buNone/>
              <a:defRPr sz="1500" u="sng">
                <a:solidFill>
                  <a:schemeClr val="tx1">
                    <a:lumMod val="95000"/>
                    <a:lumOff val="5000"/>
                  </a:schemeClr>
                </a:solidFill>
              </a:defRPr>
            </a:lvl2pPr>
            <a:lvl3pPr marL="685800" indent="0">
              <a:buFontTx/>
              <a:buNone/>
              <a:defRPr sz="1500" u="sng">
                <a:solidFill>
                  <a:schemeClr val="tx1">
                    <a:lumMod val="95000"/>
                    <a:lumOff val="5000"/>
                  </a:schemeClr>
                </a:solidFill>
              </a:defRPr>
            </a:lvl3pPr>
            <a:lvl4pPr marL="1028700" indent="0">
              <a:buFontTx/>
              <a:buNone/>
              <a:defRPr sz="1500" u="sng">
                <a:solidFill>
                  <a:schemeClr val="tx1">
                    <a:lumMod val="95000"/>
                    <a:lumOff val="5000"/>
                  </a:schemeClr>
                </a:solidFill>
              </a:defRPr>
            </a:lvl4pPr>
            <a:lvl5pPr marL="1371600" indent="0">
              <a:buFontTx/>
              <a:buNone/>
              <a:defRPr sz="1500" u="sng">
                <a:solidFill>
                  <a:schemeClr val="tx1">
                    <a:lumMod val="95000"/>
                    <a:lumOff val="5000"/>
                  </a:schemeClr>
                </a:solidFill>
              </a:defRPr>
            </a:lvl5pPr>
          </a:lstStyle>
          <a:p>
            <a:pPr lvl="0"/>
            <a:r>
              <a:rPr lang="en-US" dirty="0"/>
              <a:t>Edit Source URL</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04539075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Question">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074CDC-0128-42E8-B232-786D9C2CD277}"/>
              </a:ext>
            </a:extLst>
          </p:cNvPr>
          <p:cNvSpPr/>
          <p:nvPr userDrawn="1"/>
        </p:nvSpPr>
        <p:spPr>
          <a:xfrm>
            <a:off x="0" y="0"/>
            <a:ext cx="9144000" cy="1371600"/>
          </a:xfrm>
          <a:prstGeom prst="rect">
            <a:avLst/>
          </a:prstGeom>
          <a:solidFill>
            <a:srgbClr val="66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hasCustomPrompt="1"/>
          </p:nvPr>
        </p:nvSpPr>
        <p:spPr>
          <a:xfrm>
            <a:off x="460375" y="-3"/>
            <a:ext cx="7773988" cy="1296957"/>
          </a:xfrm>
        </p:spPr>
        <p:txBody>
          <a:bodyPr/>
          <a:lstStyle>
            <a:lvl1pPr>
              <a:defRPr/>
            </a:lvl1pPr>
          </a:lstStyle>
          <a:p>
            <a:r>
              <a:rPr lang="en-US" dirty="0"/>
              <a:t>Question….</a:t>
            </a:r>
          </a:p>
        </p:txBody>
      </p:sp>
      <p:sp>
        <p:nvSpPr>
          <p:cNvPr id="3" name="Content Placeholder 2"/>
          <p:cNvSpPr>
            <a:spLocks noGrp="1"/>
          </p:cNvSpPr>
          <p:nvPr>
            <p:ph idx="1"/>
          </p:nvPr>
        </p:nvSpPr>
        <p:spPr>
          <a:xfrm>
            <a:off x="261187" y="1482871"/>
            <a:ext cx="8574837" cy="4712995"/>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7F35744D-EF33-49FA-9A3C-2D7BFFC7876A}"/>
              </a:ext>
            </a:extLst>
          </p:cNvPr>
          <p:cNvSpPr>
            <a:spLocks noGrp="1"/>
          </p:cNvSpPr>
          <p:nvPr>
            <p:ph type="body" sz="quarter" idx="10" hasCustomPrompt="1"/>
          </p:nvPr>
        </p:nvSpPr>
        <p:spPr>
          <a:xfrm>
            <a:off x="261188" y="6307137"/>
            <a:ext cx="8574837"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4221246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ase Study Question">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074CDC-0128-42E8-B232-786D9C2CD277}"/>
              </a:ext>
            </a:extLst>
          </p:cNvPr>
          <p:cNvSpPr/>
          <p:nvPr userDrawn="1"/>
        </p:nvSpPr>
        <p:spPr>
          <a:xfrm>
            <a:off x="0" y="-1"/>
            <a:ext cx="9144000" cy="6260841"/>
          </a:xfrm>
          <a:prstGeom prst="rect">
            <a:avLst/>
          </a:prstGeom>
          <a:solidFill>
            <a:srgbClr val="66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hasCustomPrompt="1"/>
          </p:nvPr>
        </p:nvSpPr>
        <p:spPr>
          <a:xfrm>
            <a:off x="460375" y="-3"/>
            <a:ext cx="7773988" cy="1296957"/>
          </a:xfrm>
        </p:spPr>
        <p:txBody>
          <a:bodyPr/>
          <a:lstStyle>
            <a:lvl1pPr>
              <a:defRPr/>
            </a:lvl1pPr>
          </a:lstStyle>
          <a:p>
            <a:r>
              <a:rPr lang="en-US" dirty="0"/>
              <a:t>Case Study Question….</a:t>
            </a:r>
          </a:p>
        </p:txBody>
      </p:sp>
      <p:sp>
        <p:nvSpPr>
          <p:cNvPr id="3" name="Content Placeholder 2"/>
          <p:cNvSpPr>
            <a:spLocks noGrp="1"/>
          </p:cNvSpPr>
          <p:nvPr>
            <p:ph idx="1"/>
          </p:nvPr>
        </p:nvSpPr>
        <p:spPr>
          <a:xfrm>
            <a:off x="261187" y="1482871"/>
            <a:ext cx="8574837" cy="4712995"/>
          </a:xfrm>
        </p:spPr>
        <p:txBody>
          <a:bodyPr/>
          <a:lstStyle>
            <a:lvl1pPr marL="0" indent="0">
              <a:buNone/>
              <a:defRPr sz="2000"/>
            </a:lvl1pPr>
            <a:lvl2pPr>
              <a:defRPr sz="1800"/>
            </a:lvl2pPr>
            <a:lvl3pPr>
              <a:defRPr sz="1600"/>
            </a:lvl3pPr>
            <a:lvl4pPr>
              <a:defRPr sz="1400"/>
            </a:lvl4pPr>
            <a:lvl5pPr>
              <a:defRPr sz="14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7F35744D-EF33-49FA-9A3C-2D7BFFC7876A}"/>
              </a:ext>
            </a:extLst>
          </p:cNvPr>
          <p:cNvSpPr>
            <a:spLocks noGrp="1"/>
          </p:cNvSpPr>
          <p:nvPr>
            <p:ph type="body" sz="quarter" idx="10" hasCustomPrompt="1"/>
          </p:nvPr>
        </p:nvSpPr>
        <p:spPr>
          <a:xfrm>
            <a:off x="261188" y="6307137"/>
            <a:ext cx="8574837"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10755258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Answer">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074CDC-0128-42E8-B232-786D9C2CD277}"/>
              </a:ext>
            </a:extLst>
          </p:cNvPr>
          <p:cNvSpPr/>
          <p:nvPr userDrawn="1"/>
        </p:nvSpPr>
        <p:spPr>
          <a:xfrm>
            <a:off x="0" y="0"/>
            <a:ext cx="9144000" cy="13716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hasCustomPrompt="1"/>
          </p:nvPr>
        </p:nvSpPr>
        <p:spPr>
          <a:xfrm>
            <a:off x="460375" y="-3"/>
            <a:ext cx="7773988" cy="1296957"/>
          </a:xfrm>
        </p:spPr>
        <p:txBody>
          <a:bodyPr/>
          <a:lstStyle>
            <a:lvl1pPr>
              <a:defRPr/>
            </a:lvl1pPr>
          </a:lstStyle>
          <a:p>
            <a:r>
              <a:rPr lang="en-US" dirty="0"/>
              <a:t>Answer…</a:t>
            </a:r>
          </a:p>
        </p:txBody>
      </p:sp>
      <p:sp>
        <p:nvSpPr>
          <p:cNvPr id="3" name="Content Placeholder 2"/>
          <p:cNvSpPr>
            <a:spLocks noGrp="1"/>
          </p:cNvSpPr>
          <p:nvPr>
            <p:ph idx="1"/>
          </p:nvPr>
        </p:nvSpPr>
        <p:spPr>
          <a:xfrm>
            <a:off x="261187" y="1482871"/>
            <a:ext cx="8574837" cy="4712995"/>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7F35744D-EF33-49FA-9A3C-2D7BFFC7876A}"/>
              </a:ext>
            </a:extLst>
          </p:cNvPr>
          <p:cNvSpPr>
            <a:spLocks noGrp="1"/>
          </p:cNvSpPr>
          <p:nvPr>
            <p:ph type="body" sz="quarter" idx="10" hasCustomPrompt="1"/>
          </p:nvPr>
        </p:nvSpPr>
        <p:spPr>
          <a:xfrm>
            <a:off x="261188" y="6307137"/>
            <a:ext cx="8574837"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32057322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Lab">
    <p:bg>
      <p:bgPr>
        <a:solidFill>
          <a:schemeClr val="bg1"/>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55B8EEB-D399-4AF3-B7D1-E78E1898CC1F}"/>
              </a:ext>
            </a:extLst>
          </p:cNvPr>
          <p:cNvSpPr/>
          <p:nvPr userDrawn="1"/>
        </p:nvSpPr>
        <p:spPr>
          <a:xfrm>
            <a:off x="0" y="0"/>
            <a:ext cx="9144000" cy="13716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hasCustomPrompt="1"/>
          </p:nvPr>
        </p:nvSpPr>
        <p:spPr>
          <a:xfrm>
            <a:off x="1473233" y="1"/>
            <a:ext cx="7511614" cy="1231901"/>
          </a:xfrm>
        </p:spPr>
        <p:txBody>
          <a:bodyPr/>
          <a:lstStyle>
            <a:lvl1pPr>
              <a:defRPr/>
            </a:lvl1pPr>
          </a:lstStyle>
          <a:p>
            <a:r>
              <a:rPr lang="en-US" dirty="0"/>
              <a:t>Click to edit Lab title</a:t>
            </a:r>
          </a:p>
        </p:txBody>
      </p:sp>
      <p:sp>
        <p:nvSpPr>
          <p:cNvPr id="3" name="Content Placeholder 2"/>
          <p:cNvSpPr>
            <a:spLocks noGrp="1"/>
          </p:cNvSpPr>
          <p:nvPr>
            <p:ph idx="1" hasCustomPrompt="1"/>
          </p:nvPr>
        </p:nvSpPr>
        <p:spPr>
          <a:xfrm>
            <a:off x="151194" y="1371600"/>
            <a:ext cx="8833654" cy="4793789"/>
          </a:xfrm>
        </p:spPr>
        <p:txBody>
          <a:bodyPr>
            <a:normAutofit/>
          </a:bodyPr>
          <a:lstStyle>
            <a:lvl1pPr marL="0" indent="0">
              <a:buFontTx/>
              <a:buNone/>
              <a:defRPr sz="2700"/>
            </a:lvl1pPr>
            <a:lvl2pPr marL="342900" indent="0">
              <a:buFontTx/>
              <a:buNone/>
              <a:defRPr sz="2400"/>
            </a:lvl2pPr>
            <a:lvl3pPr marL="685800" indent="0">
              <a:buFontTx/>
              <a:buNone/>
              <a:defRPr sz="2100"/>
            </a:lvl3pPr>
            <a:lvl4pPr marL="1028700" indent="0">
              <a:buFontTx/>
              <a:buNone/>
              <a:defRPr sz="1800"/>
            </a:lvl4pPr>
            <a:lvl5pPr marL="1371600" indent="0">
              <a:buFontTx/>
              <a:buNone/>
              <a:defRPr sz="1800"/>
            </a:lvl5pPr>
          </a:lstStyle>
          <a:p>
            <a:pPr lvl="0"/>
            <a:r>
              <a:rPr lang="en-US" dirty="0"/>
              <a:t>Click to edit Master text styles</a:t>
            </a:r>
          </a:p>
          <a:p>
            <a:pPr lvl="1"/>
            <a:r>
              <a:rPr lang="en-US" dirty="0"/>
              <a:t>Second level </a:t>
            </a:r>
          </a:p>
          <a:p>
            <a:pPr lvl="1"/>
            <a:r>
              <a:rPr lang="en-US" dirty="0"/>
              <a:t>	Third level</a:t>
            </a:r>
          </a:p>
          <a:p>
            <a:pPr lvl="3"/>
            <a:r>
              <a:rPr lang="en-US" dirty="0"/>
              <a:t>Fourth level</a:t>
            </a:r>
          </a:p>
          <a:p>
            <a:pPr lvl="4"/>
            <a:r>
              <a:rPr lang="en-US" dirty="0"/>
              <a:t>Fifth level</a:t>
            </a:r>
          </a:p>
        </p:txBody>
      </p:sp>
      <p:sp>
        <p:nvSpPr>
          <p:cNvPr id="7" name="Rectangle 6">
            <a:extLst>
              <a:ext uri="{FF2B5EF4-FFF2-40B4-BE49-F238E27FC236}">
                <a16:creationId xmlns:a16="http://schemas.microsoft.com/office/drawing/2014/main" id="{36E8BE26-ED1E-4BC3-AABB-33679E13D11C}"/>
              </a:ext>
            </a:extLst>
          </p:cNvPr>
          <p:cNvSpPr/>
          <p:nvPr userDrawn="1"/>
        </p:nvSpPr>
        <p:spPr>
          <a:xfrm>
            <a:off x="158449" y="117610"/>
            <a:ext cx="1314784" cy="715581"/>
          </a:xfrm>
          <a:prstGeom prst="rect">
            <a:avLst/>
          </a:prstGeom>
        </p:spPr>
        <p:txBody>
          <a:bodyPr wrap="none">
            <a:spAutoFit/>
          </a:bodyPr>
          <a:lstStyle/>
          <a:p>
            <a:r>
              <a:rPr lang="en-US" sz="4050" dirty="0">
                <a:solidFill>
                  <a:srgbClr val="3399FF"/>
                </a:solidFill>
              </a:rPr>
              <a:t>LAB</a:t>
            </a:r>
          </a:p>
        </p:txBody>
      </p:sp>
      <p:sp>
        <p:nvSpPr>
          <p:cNvPr id="8" name="Text Placeholder 4">
            <a:extLst>
              <a:ext uri="{FF2B5EF4-FFF2-40B4-BE49-F238E27FC236}">
                <a16:creationId xmlns:a16="http://schemas.microsoft.com/office/drawing/2014/main" id="{10E0EB35-1ACE-4DBD-9585-A5ED9578289D}"/>
              </a:ext>
            </a:extLst>
          </p:cNvPr>
          <p:cNvSpPr>
            <a:spLocks noGrp="1"/>
          </p:cNvSpPr>
          <p:nvPr>
            <p:ph type="body" sz="quarter" idx="10" hasCustomPrompt="1"/>
          </p:nvPr>
        </p:nvSpPr>
        <p:spPr>
          <a:xfrm>
            <a:off x="261188" y="6307137"/>
            <a:ext cx="8574837"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26254498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amp; Co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51194" y="0"/>
            <a:ext cx="8833654" cy="878350"/>
          </a:xfrm>
        </p:spPr>
        <p:txBody>
          <a:bodyPr/>
          <a:lstStyle>
            <a:lvl1pPr>
              <a:defRPr/>
            </a:lvl1pPr>
          </a:lstStyle>
          <a:p>
            <a:r>
              <a:rPr lang="en-US" dirty="0"/>
              <a:t>Content &amp; Code</a:t>
            </a:r>
          </a:p>
        </p:txBody>
      </p:sp>
      <p:sp>
        <p:nvSpPr>
          <p:cNvPr id="3" name="Content Placeholder 2"/>
          <p:cNvSpPr>
            <a:spLocks noGrp="1"/>
          </p:cNvSpPr>
          <p:nvPr>
            <p:ph idx="1"/>
          </p:nvPr>
        </p:nvSpPr>
        <p:spPr>
          <a:xfrm>
            <a:off x="151194" y="1231902"/>
            <a:ext cx="8833654" cy="2421204"/>
          </a:xfrm>
        </p:spPr>
        <p:txBody>
          <a:bodyPr>
            <a:normAutofit/>
          </a:bodyPr>
          <a:lstStyle>
            <a:lvl1pPr marL="0" indent="0">
              <a:buFont typeface="Arial" panose="020B0604020202020204" pitchFamily="34" charset="0"/>
              <a:buNone/>
              <a:defRPr sz="2100"/>
            </a:lvl1pPr>
            <a:lvl2pPr marL="342900" indent="0">
              <a:buFont typeface="Arial" panose="020B0604020202020204" pitchFamily="34" charset="0"/>
              <a:buNone/>
              <a:defRPr sz="1800"/>
            </a:lvl2pPr>
            <a:lvl3pPr marL="685800" indent="0">
              <a:buFont typeface="Arial" panose="020B0604020202020204" pitchFamily="34" charset="0"/>
              <a:buNone/>
              <a:defRPr sz="1500"/>
            </a:lvl3pPr>
            <a:lvl4pPr marL="1028700" indent="0">
              <a:buFont typeface="Arial" panose="020B0604020202020204" pitchFamily="34" charset="0"/>
              <a:buNone/>
              <a:defRPr sz="1350"/>
            </a:lvl4pPr>
            <a:lvl5pPr marL="1371600" indent="0">
              <a:buFont typeface="Arial" panose="020B0604020202020204" pitchFamily="34" charset="0"/>
              <a:buNone/>
              <a:defRPr sz="13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Rectangle 6">
            <a:extLst>
              <a:ext uri="{FF2B5EF4-FFF2-40B4-BE49-F238E27FC236}">
                <a16:creationId xmlns:a16="http://schemas.microsoft.com/office/drawing/2014/main" id="{06833DA2-9089-4E59-9B9D-7F3A29DCE61C}"/>
              </a:ext>
            </a:extLst>
          </p:cNvPr>
          <p:cNvSpPr/>
          <p:nvPr userDrawn="1"/>
        </p:nvSpPr>
        <p:spPr bwMode="auto">
          <a:xfrm>
            <a:off x="33849" y="3653108"/>
            <a:ext cx="9020275" cy="3129417"/>
          </a:xfrm>
          <a:prstGeom prst="rect">
            <a:avLst/>
          </a:prstGeom>
          <a:solidFill>
            <a:schemeClr val="accent1"/>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34290" rIns="0" bIns="34290" numCol="1" rtlCol="0" anchor="ctr" anchorCtr="0" compatLnSpc="1">
            <a:prstTxWarp prst="textNoShape">
              <a:avLst/>
            </a:prstTxWarp>
          </a:bodyPr>
          <a:lstStyle/>
          <a:p>
            <a:pPr algn="ctr" defTabSz="685577" fontAlgn="base">
              <a:spcBef>
                <a:spcPct val="0"/>
              </a:spcBef>
              <a:spcAft>
                <a:spcPct val="0"/>
              </a:spcAft>
            </a:pPr>
            <a:endParaRPr lang="en-US" sz="1471" dirty="0">
              <a:gradFill>
                <a:gsLst>
                  <a:gs pos="0">
                    <a:srgbClr val="FFFFFF"/>
                  </a:gs>
                  <a:gs pos="100000">
                    <a:srgbClr val="FFFFFF"/>
                  </a:gs>
                </a:gsLst>
                <a:lin ang="5400000" scaled="0"/>
              </a:gradFill>
            </a:endParaRPr>
          </a:p>
        </p:txBody>
      </p:sp>
      <p:sp>
        <p:nvSpPr>
          <p:cNvPr id="10" name="Content Placeholder 2">
            <a:extLst>
              <a:ext uri="{FF2B5EF4-FFF2-40B4-BE49-F238E27FC236}">
                <a16:creationId xmlns:a16="http://schemas.microsoft.com/office/drawing/2014/main" id="{A7A07890-C86B-4334-9F28-D4C01C01B9F8}"/>
              </a:ext>
            </a:extLst>
          </p:cNvPr>
          <p:cNvSpPr>
            <a:spLocks noGrp="1"/>
          </p:cNvSpPr>
          <p:nvPr>
            <p:ph idx="10" hasCustomPrompt="1"/>
          </p:nvPr>
        </p:nvSpPr>
        <p:spPr>
          <a:xfrm>
            <a:off x="151194" y="3795486"/>
            <a:ext cx="8833654" cy="2910114"/>
          </a:xfrm>
          <a:solidFill>
            <a:schemeClr val="bg1"/>
          </a:solidFill>
          <a:ln w="60325" cmpd="sng">
            <a:solidFill>
              <a:srgbClr val="0070C0"/>
            </a:solidFill>
          </a:ln>
        </p:spPr>
        <p:txBody>
          <a:bodyPr>
            <a:normAutofit/>
          </a:bodyPr>
          <a:lstStyle>
            <a:lvl1pPr marL="0" indent="0" defTabSz="0">
              <a:buFont typeface="Arial" panose="020B0604020202020204" pitchFamily="34" charset="0"/>
              <a:buNone/>
              <a:defRPr sz="1200">
                <a:latin typeface="Courier New" panose="02070309020205020404" pitchFamily="49" charset="0"/>
                <a:cs typeface="Courier New" panose="02070309020205020404" pitchFamily="49" charset="0"/>
              </a:defRPr>
            </a:lvl1pPr>
            <a:lvl2pPr marL="342900" indent="0" defTabSz="0">
              <a:buFont typeface="Arial" panose="020B0604020202020204" pitchFamily="34" charset="0"/>
              <a:buNone/>
              <a:defRPr sz="1200">
                <a:latin typeface="Courier New" panose="02070309020205020404" pitchFamily="49" charset="0"/>
                <a:cs typeface="Courier New" panose="02070309020205020404" pitchFamily="49" charset="0"/>
              </a:defRPr>
            </a:lvl2pPr>
            <a:lvl3pPr marL="685800" indent="0" defTabSz="0">
              <a:buFont typeface="Arial" panose="020B0604020202020204" pitchFamily="34" charset="0"/>
              <a:buNone/>
              <a:defRPr sz="1200">
                <a:latin typeface="Courier New" panose="02070309020205020404" pitchFamily="49" charset="0"/>
                <a:cs typeface="Courier New" panose="02070309020205020404" pitchFamily="49" charset="0"/>
              </a:defRPr>
            </a:lvl3pPr>
            <a:lvl4pPr marL="1028700" indent="0" defTabSz="0">
              <a:buFont typeface="Arial" panose="020B0604020202020204" pitchFamily="34" charset="0"/>
              <a:buNone/>
              <a:defRPr sz="1200">
                <a:latin typeface="Courier New" panose="02070309020205020404" pitchFamily="49" charset="0"/>
                <a:cs typeface="Courier New" panose="02070309020205020404" pitchFamily="49" charset="0"/>
              </a:defRPr>
            </a:lvl4pPr>
            <a:lvl5pPr marL="1371600" indent="0" defTabSz="0">
              <a:buFont typeface="Arial" panose="020B0604020202020204" pitchFamily="34" charset="0"/>
              <a:buNone/>
              <a:defRPr sz="1200">
                <a:latin typeface="Courier New" panose="02070309020205020404" pitchFamily="49" charset="0"/>
                <a:cs typeface="Courier New" panose="02070309020205020404" pitchFamily="49" charset="0"/>
              </a:defRPr>
            </a:lvl5pPr>
          </a:lstStyle>
          <a:p>
            <a:pPr lvl="0"/>
            <a:r>
              <a:rPr lang="en-US" dirty="0"/>
              <a:t>Click to Edit/Paste/Insert Code or Paste/Insert Screenshot</a:t>
            </a:r>
          </a:p>
          <a:p>
            <a:pPr lvl="1"/>
            <a:r>
              <a:rPr lang="en-US" dirty="0"/>
              <a:t>	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056990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9.xml"/><Relationship Id="rId3" Type="http://schemas.openxmlformats.org/officeDocument/2006/relationships/slideLayout" Target="../slideLayouts/slideLayout24.xml"/><Relationship Id="rId7" Type="http://schemas.openxmlformats.org/officeDocument/2006/relationships/slideLayout" Target="../slideLayouts/slideLayout28.xml"/><Relationship Id="rId12" Type="http://schemas.openxmlformats.org/officeDocument/2006/relationships/theme" Target="../theme/theme2.xml"/><Relationship Id="rId2" Type="http://schemas.openxmlformats.org/officeDocument/2006/relationships/slideLayout" Target="../slideLayouts/slideLayout23.xml"/><Relationship Id="rId1" Type="http://schemas.openxmlformats.org/officeDocument/2006/relationships/slideLayout" Target="../slideLayouts/slideLayout22.xml"/><Relationship Id="rId6" Type="http://schemas.openxmlformats.org/officeDocument/2006/relationships/slideLayout" Target="../slideLayouts/slideLayout27.xml"/><Relationship Id="rId11" Type="http://schemas.openxmlformats.org/officeDocument/2006/relationships/slideLayout" Target="../slideLayouts/slideLayout32.xml"/><Relationship Id="rId5" Type="http://schemas.openxmlformats.org/officeDocument/2006/relationships/slideLayout" Target="../slideLayouts/slideLayout26.xml"/><Relationship Id="rId10" Type="http://schemas.openxmlformats.org/officeDocument/2006/relationships/slideLayout" Target="../slideLayouts/slideLayout31.xml"/><Relationship Id="rId4" Type="http://schemas.openxmlformats.org/officeDocument/2006/relationships/slideLayout" Target="../slideLayouts/slideLayout25.xml"/><Relationship Id="rId9"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0"/>
            <a:ext cx="9144000" cy="704088"/>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5001" name="Rectangle 9"/>
          <p:cNvSpPr>
            <a:spLocks noChangeArrowheads="1"/>
          </p:cNvSpPr>
          <p:nvPr/>
        </p:nvSpPr>
        <p:spPr bwMode="auto">
          <a:xfrm>
            <a:off x="4763" y="731838"/>
            <a:ext cx="9136062" cy="6111875"/>
          </a:xfrm>
          <a:prstGeom prst="rect">
            <a:avLst/>
          </a:prstGeom>
          <a:noFill/>
          <a:ln w="28575" algn="ctr">
            <a:noFill/>
            <a:miter lim="800000"/>
            <a:headEnd/>
            <a:tailEnd/>
          </a:ln>
          <a:effectLst/>
        </p:spPr>
        <p:txBody>
          <a:bodyPr wrap="none" anchor="ctr"/>
          <a:lstStyle/>
          <a:p>
            <a:pPr algn="ctr" eaLnBrk="0" hangingPunct="0">
              <a:defRPr/>
            </a:pPr>
            <a:endParaRPr lang="en-US" dirty="0">
              <a:cs typeface="+mn-cs"/>
            </a:endParaRPr>
          </a:p>
        </p:txBody>
      </p:sp>
      <p:sp>
        <p:nvSpPr>
          <p:cNvPr id="1029" name="Rectangle 4"/>
          <p:cNvSpPr>
            <a:spLocks noGrp="1" noChangeArrowheads="1"/>
          </p:cNvSpPr>
          <p:nvPr>
            <p:ph type="title"/>
          </p:nvPr>
        </p:nvSpPr>
        <p:spPr bwMode="auto">
          <a:xfrm>
            <a:off x="460375" y="-2"/>
            <a:ext cx="7773988" cy="740664"/>
          </a:xfrm>
          <a:prstGeom prst="rect">
            <a:avLst/>
          </a:prstGeom>
          <a:noFill/>
          <a:ln w="9525">
            <a:noFill/>
            <a:miter lim="800000"/>
            <a:headEnd/>
            <a:tailEnd/>
          </a:ln>
        </p:spPr>
        <p:txBody>
          <a:bodyPr vert="horz" wrap="square" lIns="0" tIns="45720" rIns="91440" bIns="45720" numCol="1" anchor="ctr" anchorCtr="0" compatLnSpc="1">
            <a:prstTxWarp prst="textNoShape">
              <a:avLst/>
            </a:prstTxWarp>
          </a:bodyPr>
          <a:lstStyle/>
          <a:p>
            <a:pPr lvl="0"/>
            <a:r>
              <a:rPr lang="en-US" dirty="0"/>
              <a:t>Slide Title</a:t>
            </a:r>
          </a:p>
        </p:txBody>
      </p:sp>
      <p:sp>
        <p:nvSpPr>
          <p:cNvPr id="1030" name="Rectangle 5"/>
          <p:cNvSpPr>
            <a:spLocks noGrp="1" noChangeArrowheads="1"/>
          </p:cNvSpPr>
          <p:nvPr>
            <p:ph type="body" idx="1"/>
          </p:nvPr>
        </p:nvSpPr>
        <p:spPr bwMode="auto">
          <a:xfrm>
            <a:off x="261253" y="1021215"/>
            <a:ext cx="8574837" cy="5147356"/>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a:t>Body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a:extLst>
              <a:ext uri="{FF2B5EF4-FFF2-40B4-BE49-F238E27FC236}">
                <a16:creationId xmlns:a16="http://schemas.microsoft.com/office/drawing/2014/main" id="{6F9E1F0F-225E-4E24-B49F-412C1037260E}"/>
              </a:ext>
            </a:extLst>
          </p:cNvPr>
          <p:cNvSpPr txBox="1"/>
          <p:nvPr userDrawn="1"/>
        </p:nvSpPr>
        <p:spPr>
          <a:xfrm>
            <a:off x="6750596" y="6566714"/>
            <a:ext cx="2388641" cy="276999"/>
          </a:xfrm>
          <a:prstGeom prst="rect">
            <a:avLst/>
          </a:prstGeom>
          <a:noFill/>
        </p:spPr>
        <p:txBody>
          <a:bodyPr wrap="square" rtlCol="0">
            <a:spAutoFit/>
          </a:bodyPr>
          <a:lstStyle/>
          <a:p>
            <a:pPr algn="r"/>
            <a:r>
              <a:rPr lang="en-US" sz="1200" b="0" dirty="0">
                <a:solidFill>
                  <a:schemeClr val="bg2">
                    <a:lumMod val="75000"/>
                  </a:schemeClr>
                </a:solidFill>
              </a:rPr>
              <a:t>#70-777 @ITProGuru</a:t>
            </a:r>
          </a:p>
        </p:txBody>
      </p:sp>
    </p:spTree>
    <p:extLst>
      <p:ext uri="{BB962C8B-B14F-4D97-AF65-F5344CB8AC3E}">
        <p14:creationId xmlns:p14="http://schemas.microsoft.com/office/powerpoint/2010/main" val="2642523221"/>
      </p:ext>
    </p:extLst>
  </p:cSld>
  <p:clrMap bg1="lt1" tx1="dk1" bg2="lt2" tx2="dk2" accent1="accent1" accent2="accent2" accent3="accent3" accent4="accent4" accent5="accent5" accent6="accent6" hlink="hlink" folHlink="folHlink"/>
  <p:sldLayoutIdLst>
    <p:sldLayoutId id="2147483661" r:id="rId1"/>
    <p:sldLayoutId id="2147483672" r:id="rId2"/>
    <p:sldLayoutId id="2147483666" r:id="rId3"/>
    <p:sldLayoutId id="2147483701" r:id="rId4"/>
    <p:sldLayoutId id="2147483662" r:id="rId5"/>
    <p:sldLayoutId id="2147483709" r:id="rId6"/>
    <p:sldLayoutId id="2147483699" r:id="rId7"/>
    <p:sldLayoutId id="2147483702" r:id="rId8"/>
    <p:sldLayoutId id="2147483700" r:id="rId9"/>
    <p:sldLayoutId id="2147483705" r:id="rId10"/>
    <p:sldLayoutId id="2147483703" r:id="rId11"/>
    <p:sldLayoutId id="2147483706" r:id="rId12"/>
    <p:sldLayoutId id="2147483663" r:id="rId13"/>
    <p:sldLayoutId id="2147483664" r:id="rId14"/>
    <p:sldLayoutId id="2147483665" r:id="rId15"/>
    <p:sldLayoutId id="2147483667" r:id="rId16"/>
    <p:sldLayoutId id="2147483668" r:id="rId17"/>
    <p:sldLayoutId id="2147483669" r:id="rId18"/>
    <p:sldLayoutId id="2147483670" r:id="rId19"/>
    <p:sldLayoutId id="2147483671" r:id="rId20"/>
    <p:sldLayoutId id="2147483724" r:id="rId21"/>
  </p:sldLayoutIdLst>
  <p:txStyles>
    <p:titleStyle>
      <a:lvl1pPr algn="l" rtl="0" eaLnBrk="1" fontAlgn="base" hangingPunct="1">
        <a:lnSpc>
          <a:spcPct val="85000"/>
        </a:lnSpc>
        <a:spcBef>
          <a:spcPct val="0"/>
        </a:spcBef>
        <a:spcAft>
          <a:spcPct val="0"/>
        </a:spcAft>
        <a:buClr>
          <a:srgbClr val="DC0081"/>
        </a:buClr>
        <a:buFont typeface="Wingdings" pitchFamily="2" charset="2"/>
        <a:defRPr sz="2800">
          <a:solidFill>
            <a:schemeClr val="bg1"/>
          </a:solidFill>
          <a:latin typeface="Segoe UI" pitchFamily="34" charset="0"/>
          <a:ea typeface="Segoe UI" pitchFamily="34" charset="0"/>
          <a:cs typeface="Segoe UI" pitchFamily="34" charset="0"/>
        </a:defRPr>
      </a:lvl1pPr>
      <a:lvl2pPr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2pPr>
      <a:lvl3pPr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3pPr>
      <a:lvl4pPr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4pPr>
      <a:lvl5pPr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5pPr>
      <a:lvl6pPr marL="457200"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6pPr>
      <a:lvl7pPr marL="914400"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7pPr>
      <a:lvl8pPr marL="1371600"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8pPr>
      <a:lvl9pPr marL="1828800"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9pPr>
    </p:titleStyle>
    <p:bodyStyle>
      <a:lvl1pPr marL="174625" indent="-174625" algn="l" rtl="0" eaLnBrk="1" fontAlgn="base" hangingPunct="1">
        <a:lnSpc>
          <a:spcPct val="100000"/>
        </a:lnSpc>
        <a:spcBef>
          <a:spcPts val="600"/>
        </a:spcBef>
        <a:spcAft>
          <a:spcPct val="0"/>
        </a:spcAft>
        <a:buClr>
          <a:srgbClr val="0070C0"/>
        </a:buClr>
        <a:buSzPct val="90000"/>
        <a:buFont typeface="Arial" pitchFamily="34" charset="0"/>
        <a:buChar char="•"/>
        <a:defRPr sz="2800">
          <a:solidFill>
            <a:schemeClr val="tx1"/>
          </a:solidFill>
          <a:latin typeface="Segoe UI" pitchFamily="34" charset="0"/>
          <a:ea typeface="Segoe UI" pitchFamily="34" charset="0"/>
          <a:cs typeface="Segoe UI" pitchFamily="34" charset="0"/>
        </a:defRPr>
      </a:lvl1pPr>
      <a:lvl2pPr marL="458788" indent="-169863" algn="l" rtl="0" eaLnBrk="1" fontAlgn="base" hangingPunct="1">
        <a:lnSpc>
          <a:spcPct val="100000"/>
        </a:lnSpc>
        <a:spcBef>
          <a:spcPts val="600"/>
        </a:spcBef>
        <a:spcAft>
          <a:spcPct val="0"/>
        </a:spcAft>
        <a:buClr>
          <a:srgbClr val="0070C0"/>
        </a:buClr>
        <a:buSzPct val="80000"/>
        <a:buFont typeface="Arial" pitchFamily="34" charset="0"/>
        <a:buChar char="•"/>
        <a:defRPr sz="2400">
          <a:solidFill>
            <a:schemeClr val="tx1"/>
          </a:solidFill>
          <a:latin typeface="Segoe UI" pitchFamily="34" charset="0"/>
          <a:ea typeface="Segoe UI" pitchFamily="34" charset="0"/>
          <a:cs typeface="Segoe UI" pitchFamily="34" charset="0"/>
        </a:defRPr>
      </a:lvl2pPr>
      <a:lvl3pPr marL="854075" indent="-173038" algn="l" rtl="0" eaLnBrk="1" fontAlgn="base" hangingPunct="1">
        <a:lnSpc>
          <a:spcPct val="100000"/>
        </a:lnSpc>
        <a:spcBef>
          <a:spcPts val="600"/>
        </a:spcBef>
        <a:spcAft>
          <a:spcPct val="0"/>
        </a:spcAft>
        <a:buClr>
          <a:srgbClr val="0070C0"/>
        </a:buClr>
        <a:buSzPct val="80000"/>
        <a:buFont typeface="Arial" pitchFamily="34" charset="0"/>
        <a:buChar char="•"/>
        <a:defRPr sz="2000">
          <a:solidFill>
            <a:schemeClr val="tx1"/>
          </a:solidFill>
          <a:latin typeface="Segoe UI" pitchFamily="34" charset="0"/>
          <a:ea typeface="Segoe UI" pitchFamily="34" charset="0"/>
          <a:cs typeface="Segoe UI" pitchFamily="34" charset="0"/>
        </a:defRPr>
      </a:lvl3pPr>
      <a:lvl4pPr marL="1254125" indent="-165100" algn="l" rtl="0" eaLnBrk="1" fontAlgn="base" hangingPunct="1">
        <a:lnSpc>
          <a:spcPct val="100000"/>
        </a:lnSpc>
        <a:spcBef>
          <a:spcPts val="600"/>
        </a:spcBef>
        <a:spcAft>
          <a:spcPct val="0"/>
        </a:spcAft>
        <a:buClr>
          <a:srgbClr val="0070C0"/>
        </a:buClr>
        <a:buSzPct val="90000"/>
        <a:buFont typeface="Arial" pitchFamily="34" charset="0"/>
        <a:buChar char="•"/>
        <a:defRPr sz="1800">
          <a:solidFill>
            <a:schemeClr val="tx1"/>
          </a:solidFill>
          <a:latin typeface="Segoe UI" pitchFamily="34" charset="0"/>
          <a:ea typeface="Segoe UI" pitchFamily="34" charset="0"/>
          <a:cs typeface="Segoe UI" pitchFamily="34" charset="0"/>
        </a:defRPr>
      </a:lvl4pPr>
      <a:lvl5pPr marL="1544638" indent="-168275" algn="l" rtl="0" eaLnBrk="1" fontAlgn="base" hangingPunct="1">
        <a:lnSpc>
          <a:spcPct val="100000"/>
        </a:lnSpc>
        <a:spcBef>
          <a:spcPts val="600"/>
        </a:spcBef>
        <a:spcAft>
          <a:spcPct val="0"/>
        </a:spcAft>
        <a:buClr>
          <a:srgbClr val="0070C0"/>
        </a:buClr>
        <a:buSzPct val="90000"/>
        <a:buFont typeface="Arial" pitchFamily="34" charset="0"/>
        <a:buChar char="•"/>
        <a:defRPr sz="1800">
          <a:solidFill>
            <a:schemeClr val="tx1"/>
          </a:solidFill>
          <a:latin typeface="Segoe UI" pitchFamily="34" charset="0"/>
          <a:ea typeface="Segoe UI" pitchFamily="34" charset="0"/>
          <a:cs typeface="Segoe UI" pitchFamily="34" charset="0"/>
        </a:defRPr>
      </a:lvl5pPr>
      <a:lvl6pPr marL="2001838" indent="-168275" algn="l" rtl="0" eaLnBrk="1" fontAlgn="base" hangingPunct="1">
        <a:lnSpc>
          <a:spcPct val="90000"/>
        </a:lnSpc>
        <a:spcBef>
          <a:spcPct val="70000"/>
        </a:spcBef>
        <a:spcAft>
          <a:spcPct val="0"/>
        </a:spcAft>
        <a:buClr>
          <a:srgbClr val="2D4A6D"/>
        </a:buClr>
        <a:buSzPct val="90000"/>
        <a:buChar char="•"/>
        <a:defRPr sz="1600">
          <a:solidFill>
            <a:schemeClr val="tx1"/>
          </a:solidFill>
          <a:latin typeface="+mn-lt"/>
        </a:defRPr>
      </a:lvl6pPr>
      <a:lvl7pPr marL="2459038" indent="-168275" algn="l" rtl="0" eaLnBrk="1" fontAlgn="base" hangingPunct="1">
        <a:lnSpc>
          <a:spcPct val="90000"/>
        </a:lnSpc>
        <a:spcBef>
          <a:spcPct val="70000"/>
        </a:spcBef>
        <a:spcAft>
          <a:spcPct val="0"/>
        </a:spcAft>
        <a:buClr>
          <a:srgbClr val="2D4A6D"/>
        </a:buClr>
        <a:buSzPct val="90000"/>
        <a:buChar char="•"/>
        <a:defRPr sz="1600">
          <a:solidFill>
            <a:schemeClr val="tx1"/>
          </a:solidFill>
          <a:latin typeface="+mn-lt"/>
        </a:defRPr>
      </a:lvl7pPr>
      <a:lvl8pPr marL="2916238" indent="-168275" algn="l" rtl="0" eaLnBrk="1" fontAlgn="base" hangingPunct="1">
        <a:lnSpc>
          <a:spcPct val="90000"/>
        </a:lnSpc>
        <a:spcBef>
          <a:spcPct val="70000"/>
        </a:spcBef>
        <a:spcAft>
          <a:spcPct val="0"/>
        </a:spcAft>
        <a:buClr>
          <a:srgbClr val="2D4A6D"/>
        </a:buClr>
        <a:buSzPct val="90000"/>
        <a:buChar char="•"/>
        <a:defRPr sz="1600">
          <a:solidFill>
            <a:schemeClr val="tx1"/>
          </a:solidFill>
          <a:latin typeface="+mn-lt"/>
        </a:defRPr>
      </a:lvl8pPr>
      <a:lvl9pPr marL="3373438" indent="-168275" algn="l" rtl="0" eaLnBrk="1" fontAlgn="base" hangingPunct="1">
        <a:lnSpc>
          <a:spcPct val="90000"/>
        </a:lnSpc>
        <a:spcBef>
          <a:spcPct val="70000"/>
        </a:spcBef>
        <a:spcAft>
          <a:spcPct val="0"/>
        </a:spcAft>
        <a:buClr>
          <a:srgbClr val="2D4A6D"/>
        </a:buClr>
        <a:buSzPct val="90000"/>
        <a:buChar char="•"/>
        <a:defRPr sz="1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0"/>
            <a:ext cx="9144000" cy="704088"/>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spcBef>
                <a:spcPts val="0"/>
              </a:spcBef>
              <a:spcAft>
                <a:spcPts val="0"/>
              </a:spcAft>
            </a:pPr>
            <a:endParaRPr lang="en-US" b="0" dirty="0">
              <a:solidFill>
                <a:srgbClr val="FFFFFF"/>
              </a:solidFill>
            </a:endParaRPr>
          </a:p>
        </p:txBody>
      </p:sp>
      <p:sp>
        <p:nvSpPr>
          <p:cNvPr id="725001" name="Rectangle 9"/>
          <p:cNvSpPr>
            <a:spLocks noChangeArrowheads="1"/>
          </p:cNvSpPr>
          <p:nvPr/>
        </p:nvSpPr>
        <p:spPr bwMode="auto">
          <a:xfrm>
            <a:off x="4763" y="731838"/>
            <a:ext cx="9136062" cy="6111875"/>
          </a:xfrm>
          <a:prstGeom prst="rect">
            <a:avLst/>
          </a:prstGeom>
          <a:noFill/>
          <a:ln w="28575" algn="ctr">
            <a:noFill/>
            <a:miter lim="800000"/>
            <a:headEnd/>
            <a:tailEnd/>
          </a:ln>
          <a:effectLst/>
        </p:spPr>
        <p:txBody>
          <a:bodyPr wrap="none" anchor="ctr"/>
          <a:lstStyle/>
          <a:p>
            <a:pPr algn="ctr" eaLnBrk="0" fontAlgn="auto" hangingPunct="0">
              <a:spcBef>
                <a:spcPts val="0"/>
              </a:spcBef>
              <a:spcAft>
                <a:spcPts val="0"/>
              </a:spcAft>
              <a:defRPr/>
            </a:pPr>
            <a:endParaRPr lang="en-US" b="0" dirty="0">
              <a:solidFill>
                <a:srgbClr val="000000"/>
              </a:solidFill>
              <a:latin typeface="Verdana"/>
              <a:cs typeface="+mn-cs"/>
            </a:endParaRPr>
          </a:p>
        </p:txBody>
      </p:sp>
      <p:sp>
        <p:nvSpPr>
          <p:cNvPr id="1029" name="Rectangle 4"/>
          <p:cNvSpPr>
            <a:spLocks noGrp="1" noChangeArrowheads="1"/>
          </p:cNvSpPr>
          <p:nvPr>
            <p:ph type="title"/>
          </p:nvPr>
        </p:nvSpPr>
        <p:spPr bwMode="auto">
          <a:xfrm>
            <a:off x="460375" y="-2"/>
            <a:ext cx="7773988" cy="740664"/>
          </a:xfrm>
          <a:prstGeom prst="rect">
            <a:avLst/>
          </a:prstGeom>
          <a:noFill/>
          <a:ln w="9525">
            <a:noFill/>
            <a:miter lim="800000"/>
            <a:headEnd/>
            <a:tailEnd/>
          </a:ln>
        </p:spPr>
        <p:txBody>
          <a:bodyPr vert="horz" wrap="square" lIns="0" tIns="45720" rIns="91440" bIns="45720" numCol="1" anchor="ctr" anchorCtr="0" compatLnSpc="1">
            <a:prstTxWarp prst="textNoShape">
              <a:avLst/>
            </a:prstTxWarp>
          </a:bodyPr>
          <a:lstStyle/>
          <a:p>
            <a:pPr lvl="0"/>
            <a:r>
              <a:rPr lang="en-US" dirty="0"/>
              <a:t>Slide Title</a:t>
            </a:r>
          </a:p>
        </p:txBody>
      </p:sp>
      <p:sp>
        <p:nvSpPr>
          <p:cNvPr id="1030" name="Rectangle 5"/>
          <p:cNvSpPr>
            <a:spLocks noGrp="1" noChangeArrowheads="1"/>
          </p:cNvSpPr>
          <p:nvPr>
            <p:ph type="body" idx="1"/>
          </p:nvPr>
        </p:nvSpPr>
        <p:spPr bwMode="auto">
          <a:xfrm>
            <a:off x="458788" y="1021215"/>
            <a:ext cx="8119156" cy="5147356"/>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a:t>Body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107075370"/>
      </p:ext>
    </p:extLst>
  </p:cSld>
  <p:clrMap bg1="lt1" tx1="dk1" bg2="lt2" tx2="dk2" accent1="accent1" accent2="accent2" accent3="accent3" accent4="accent4" accent5="accent5" accent6="accent6" hlink="hlink" folHlink="folHlink"/>
  <p:sldLayoutIdLst>
    <p:sldLayoutId id="2147483713" r:id="rId1"/>
    <p:sldLayoutId id="2147483714" r:id="rId2"/>
    <p:sldLayoutId id="2147483715" r:id="rId3"/>
    <p:sldLayoutId id="2147483716" r:id="rId4"/>
    <p:sldLayoutId id="2147483717" r:id="rId5"/>
    <p:sldLayoutId id="2147483718" r:id="rId6"/>
    <p:sldLayoutId id="2147483719" r:id="rId7"/>
    <p:sldLayoutId id="2147483720" r:id="rId8"/>
    <p:sldLayoutId id="2147483721" r:id="rId9"/>
    <p:sldLayoutId id="2147483722" r:id="rId10"/>
    <p:sldLayoutId id="2147483723" r:id="rId11"/>
  </p:sldLayoutIdLst>
  <p:txStyles>
    <p:titleStyle>
      <a:lvl1pPr algn="l" rtl="0" eaLnBrk="1" fontAlgn="base" hangingPunct="1">
        <a:lnSpc>
          <a:spcPct val="85000"/>
        </a:lnSpc>
        <a:spcBef>
          <a:spcPct val="0"/>
        </a:spcBef>
        <a:spcAft>
          <a:spcPct val="0"/>
        </a:spcAft>
        <a:buClr>
          <a:srgbClr val="DC0081"/>
        </a:buClr>
        <a:buFont typeface="Wingdings" pitchFamily="2" charset="2"/>
        <a:defRPr sz="2800">
          <a:solidFill>
            <a:schemeClr val="bg1"/>
          </a:solidFill>
          <a:latin typeface="Segoe UI" pitchFamily="34" charset="0"/>
          <a:ea typeface="Segoe UI" pitchFamily="34" charset="0"/>
          <a:cs typeface="Segoe UI" pitchFamily="34" charset="0"/>
        </a:defRPr>
      </a:lvl1pPr>
      <a:lvl2pPr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2pPr>
      <a:lvl3pPr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3pPr>
      <a:lvl4pPr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4pPr>
      <a:lvl5pPr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5pPr>
      <a:lvl6pPr marL="457200"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6pPr>
      <a:lvl7pPr marL="914400"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7pPr>
      <a:lvl8pPr marL="1371600"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8pPr>
      <a:lvl9pPr marL="1828800"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9pPr>
    </p:titleStyle>
    <p:bodyStyle>
      <a:lvl1pPr marL="174625" indent="-174625" algn="l" rtl="0" eaLnBrk="1" fontAlgn="base" hangingPunct="1">
        <a:lnSpc>
          <a:spcPct val="100000"/>
        </a:lnSpc>
        <a:spcBef>
          <a:spcPts val="600"/>
        </a:spcBef>
        <a:spcAft>
          <a:spcPct val="0"/>
        </a:spcAft>
        <a:buClr>
          <a:srgbClr val="0070C0"/>
        </a:buClr>
        <a:buSzPct val="90000"/>
        <a:buFont typeface="Arial" pitchFamily="34" charset="0"/>
        <a:buChar char="•"/>
        <a:defRPr sz="2800">
          <a:solidFill>
            <a:schemeClr val="tx1"/>
          </a:solidFill>
          <a:latin typeface="Segoe UI" pitchFamily="34" charset="0"/>
          <a:ea typeface="Segoe UI" pitchFamily="34" charset="0"/>
          <a:cs typeface="Segoe UI" pitchFamily="34" charset="0"/>
        </a:defRPr>
      </a:lvl1pPr>
      <a:lvl2pPr marL="458788" indent="-169863" algn="l" rtl="0" eaLnBrk="1" fontAlgn="base" hangingPunct="1">
        <a:lnSpc>
          <a:spcPct val="100000"/>
        </a:lnSpc>
        <a:spcBef>
          <a:spcPts val="600"/>
        </a:spcBef>
        <a:spcAft>
          <a:spcPct val="0"/>
        </a:spcAft>
        <a:buClr>
          <a:srgbClr val="0070C0"/>
        </a:buClr>
        <a:buSzPct val="80000"/>
        <a:buFont typeface="Arial" pitchFamily="34" charset="0"/>
        <a:buChar char="•"/>
        <a:defRPr sz="2400">
          <a:solidFill>
            <a:schemeClr val="tx1"/>
          </a:solidFill>
          <a:latin typeface="Segoe UI" pitchFamily="34" charset="0"/>
          <a:ea typeface="Segoe UI" pitchFamily="34" charset="0"/>
          <a:cs typeface="Segoe UI" pitchFamily="34" charset="0"/>
        </a:defRPr>
      </a:lvl2pPr>
      <a:lvl3pPr marL="854075" indent="-173038" algn="l" rtl="0" eaLnBrk="1" fontAlgn="base" hangingPunct="1">
        <a:lnSpc>
          <a:spcPct val="100000"/>
        </a:lnSpc>
        <a:spcBef>
          <a:spcPts val="600"/>
        </a:spcBef>
        <a:spcAft>
          <a:spcPct val="0"/>
        </a:spcAft>
        <a:buClr>
          <a:srgbClr val="0070C0"/>
        </a:buClr>
        <a:buSzPct val="80000"/>
        <a:buFont typeface="Arial" pitchFamily="34" charset="0"/>
        <a:buChar char="•"/>
        <a:defRPr sz="2000">
          <a:solidFill>
            <a:schemeClr val="tx1"/>
          </a:solidFill>
          <a:latin typeface="Segoe UI" pitchFamily="34" charset="0"/>
          <a:ea typeface="Segoe UI" pitchFamily="34" charset="0"/>
          <a:cs typeface="Segoe UI" pitchFamily="34" charset="0"/>
        </a:defRPr>
      </a:lvl3pPr>
      <a:lvl4pPr marL="1254125" indent="-165100" algn="l" rtl="0" eaLnBrk="1" fontAlgn="base" hangingPunct="1">
        <a:lnSpc>
          <a:spcPct val="100000"/>
        </a:lnSpc>
        <a:spcBef>
          <a:spcPts val="600"/>
        </a:spcBef>
        <a:spcAft>
          <a:spcPct val="0"/>
        </a:spcAft>
        <a:buClr>
          <a:srgbClr val="0070C0"/>
        </a:buClr>
        <a:buSzPct val="90000"/>
        <a:buFont typeface="Arial" pitchFamily="34" charset="0"/>
        <a:buChar char="•"/>
        <a:defRPr sz="1800">
          <a:solidFill>
            <a:schemeClr val="tx1"/>
          </a:solidFill>
          <a:latin typeface="Segoe UI" pitchFamily="34" charset="0"/>
          <a:ea typeface="Segoe UI" pitchFamily="34" charset="0"/>
          <a:cs typeface="Segoe UI" pitchFamily="34" charset="0"/>
        </a:defRPr>
      </a:lvl4pPr>
      <a:lvl5pPr marL="1544638" indent="-168275" algn="l" rtl="0" eaLnBrk="1" fontAlgn="base" hangingPunct="1">
        <a:lnSpc>
          <a:spcPct val="100000"/>
        </a:lnSpc>
        <a:spcBef>
          <a:spcPts val="600"/>
        </a:spcBef>
        <a:spcAft>
          <a:spcPct val="0"/>
        </a:spcAft>
        <a:buClr>
          <a:srgbClr val="0070C0"/>
        </a:buClr>
        <a:buSzPct val="90000"/>
        <a:buFont typeface="Arial" pitchFamily="34" charset="0"/>
        <a:buChar char="•"/>
        <a:defRPr sz="1800">
          <a:solidFill>
            <a:schemeClr val="tx1"/>
          </a:solidFill>
          <a:latin typeface="Segoe UI" pitchFamily="34" charset="0"/>
          <a:ea typeface="Segoe UI" pitchFamily="34" charset="0"/>
          <a:cs typeface="Segoe UI" pitchFamily="34" charset="0"/>
        </a:defRPr>
      </a:lvl5pPr>
      <a:lvl6pPr marL="2001838" indent="-168275" algn="l" rtl="0" eaLnBrk="1" fontAlgn="base" hangingPunct="1">
        <a:lnSpc>
          <a:spcPct val="90000"/>
        </a:lnSpc>
        <a:spcBef>
          <a:spcPct val="70000"/>
        </a:spcBef>
        <a:spcAft>
          <a:spcPct val="0"/>
        </a:spcAft>
        <a:buClr>
          <a:srgbClr val="2D4A6D"/>
        </a:buClr>
        <a:buSzPct val="90000"/>
        <a:buChar char="•"/>
        <a:defRPr sz="1600">
          <a:solidFill>
            <a:schemeClr val="tx1"/>
          </a:solidFill>
          <a:latin typeface="+mn-lt"/>
        </a:defRPr>
      </a:lvl6pPr>
      <a:lvl7pPr marL="2459038" indent="-168275" algn="l" rtl="0" eaLnBrk="1" fontAlgn="base" hangingPunct="1">
        <a:lnSpc>
          <a:spcPct val="90000"/>
        </a:lnSpc>
        <a:spcBef>
          <a:spcPct val="70000"/>
        </a:spcBef>
        <a:spcAft>
          <a:spcPct val="0"/>
        </a:spcAft>
        <a:buClr>
          <a:srgbClr val="2D4A6D"/>
        </a:buClr>
        <a:buSzPct val="90000"/>
        <a:buChar char="•"/>
        <a:defRPr sz="1600">
          <a:solidFill>
            <a:schemeClr val="tx1"/>
          </a:solidFill>
          <a:latin typeface="+mn-lt"/>
        </a:defRPr>
      </a:lvl7pPr>
      <a:lvl8pPr marL="2916238" indent="-168275" algn="l" rtl="0" eaLnBrk="1" fontAlgn="base" hangingPunct="1">
        <a:lnSpc>
          <a:spcPct val="90000"/>
        </a:lnSpc>
        <a:spcBef>
          <a:spcPct val="70000"/>
        </a:spcBef>
        <a:spcAft>
          <a:spcPct val="0"/>
        </a:spcAft>
        <a:buClr>
          <a:srgbClr val="2D4A6D"/>
        </a:buClr>
        <a:buSzPct val="90000"/>
        <a:buChar char="•"/>
        <a:defRPr sz="1600">
          <a:solidFill>
            <a:schemeClr val="tx1"/>
          </a:solidFill>
          <a:latin typeface="+mn-lt"/>
        </a:defRPr>
      </a:lvl8pPr>
      <a:lvl9pPr marL="3373438" indent="-168275" algn="l" rtl="0" eaLnBrk="1" fontAlgn="base" hangingPunct="1">
        <a:lnSpc>
          <a:spcPct val="90000"/>
        </a:lnSpc>
        <a:spcBef>
          <a:spcPct val="70000"/>
        </a:spcBef>
        <a:spcAft>
          <a:spcPct val="0"/>
        </a:spcAft>
        <a:buClr>
          <a:srgbClr val="2D4A6D"/>
        </a:buClr>
        <a:buSzPct val="90000"/>
        <a:buChar char="•"/>
        <a:defRPr sz="1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hyperlink" Target="https://docs.microsoft.com/en-us/azure/cosmos-db/regional-failover"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hyperlink" Target="https://azure.microsoft.com/en-us/resources/videos/azure-cosmosdb-consistency/" TargetMode="External"/></Relationships>
</file>

<file path=ppt/slides/_rels/slide24.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notesSlide" Target="../notesSlides/notesSlide24.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27.emf"/></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hyperlink" Target="https://en.wikipedia.org/wiki/CAP_theorem" TargetMode="External"/></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s://docs.microsoft.com/en-us/azure/cosmos-db/consistency-levels" TargetMode="External"/><Relationship Id="rId2" Type="http://schemas.openxmlformats.org/officeDocument/2006/relationships/notesSlide" Target="../notesSlides/notesSlide34.xml"/><Relationship Id="rId1" Type="http://schemas.openxmlformats.org/officeDocument/2006/relationships/slideLayout" Target="../slideLayouts/slideLayout2.xml"/><Relationship Id="rId6" Type="http://schemas.openxmlformats.org/officeDocument/2006/relationships/image" Target="../media/image22.tiff"/><Relationship Id="rId5" Type="http://schemas.openxmlformats.org/officeDocument/2006/relationships/image" Target="../media/image21.png"/><Relationship Id="rId4" Type="http://schemas.openxmlformats.org/officeDocument/2006/relationships/image" Target="../media/image20.png"/></Relationships>
</file>

<file path=ppt/slides/_rels/slide3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3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hyperlink" Target="https://docs.microsoft.com/en-us/dotnet/api/microsoft.azure.documents.client.requestoptions.sessiontoken?view=azure-dotnet" TargetMode="External"/><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3.sv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hyperlink" Target="https://docs.microsoft.com/en-us/azure/cosmos-db/distribute-data-globally" TargetMode="External"/><Relationship Id="rId4" Type="http://schemas.openxmlformats.org/officeDocument/2006/relationships/image" Target="../media/image3.sv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sz="quarter"/>
          </p:nvPr>
        </p:nvSpPr>
        <p:spPr/>
        <p:txBody>
          <a:bodyPr/>
          <a:lstStyle/>
          <a:p>
            <a:r>
              <a:rPr lang="en-US" sz="3600" dirty="0"/>
              <a:t>Exam 70-777 Implementing Microsoft Azure Cosmos DB Solutions </a:t>
            </a:r>
          </a:p>
        </p:txBody>
      </p:sp>
      <p:sp>
        <p:nvSpPr>
          <p:cNvPr id="17" name="Subtitle 16">
            <a:extLst>
              <a:ext uri="{FF2B5EF4-FFF2-40B4-BE49-F238E27FC236}">
                <a16:creationId xmlns:a16="http://schemas.microsoft.com/office/drawing/2014/main" id="{0DD7E3D9-0F16-4FC0-8096-670127E70DF5}"/>
              </a:ext>
            </a:extLst>
          </p:cNvPr>
          <p:cNvSpPr>
            <a:spLocks noGrp="1"/>
          </p:cNvSpPr>
          <p:nvPr>
            <p:ph type="subTitle" sz="quarter" idx="1"/>
          </p:nvPr>
        </p:nvSpPr>
        <p:spPr/>
        <p:txBody>
          <a:bodyPr/>
          <a:lstStyle/>
          <a:p>
            <a:r>
              <a:rPr lang="en-US" dirty="0"/>
              <a:t>Partition and Model Data</a:t>
            </a:r>
          </a:p>
          <a:p>
            <a:r>
              <a:rPr lang="en-US" dirty="0">
                <a:solidFill>
                  <a:srgbClr val="FFC000"/>
                </a:solidFill>
              </a:rPr>
              <a:t>Replicate Data Across the World</a:t>
            </a:r>
          </a:p>
          <a:p>
            <a:r>
              <a:rPr lang="en-US" dirty="0"/>
              <a:t>Tune and Debug Azure Cosmos DB Solutions</a:t>
            </a:r>
          </a:p>
          <a:p>
            <a:r>
              <a:rPr lang="en-US" dirty="0"/>
              <a:t>Perform Integration and Develop Solutions</a:t>
            </a:r>
          </a:p>
          <a:p>
            <a:endParaRPr lang="en-US" dirty="0"/>
          </a:p>
        </p:txBody>
      </p:sp>
      <p:sp>
        <p:nvSpPr>
          <p:cNvPr id="3" name="Subtitle 2"/>
          <p:cNvSpPr>
            <a:spLocks noGrp="1"/>
          </p:cNvSpPr>
          <p:nvPr>
            <p:ph type="body" sz="quarter" idx="10"/>
          </p:nvPr>
        </p:nvSpPr>
        <p:spPr>
          <a:solidFill>
            <a:schemeClr val="accent1"/>
          </a:solidFill>
        </p:spPr>
        <p:txBody>
          <a:bodyPr/>
          <a:lstStyle/>
          <a:p>
            <a:pPr marL="0" indent="0">
              <a:buClr>
                <a:schemeClr val="bg1"/>
              </a:buClr>
              <a:buNone/>
            </a:pPr>
            <a:r>
              <a:rPr lang="en-US" sz="1400" dirty="0">
                <a:solidFill>
                  <a:schemeClr val="tx1"/>
                </a:solidFill>
              </a:rPr>
              <a:t>Speaker Information:</a:t>
            </a:r>
          </a:p>
          <a:p>
            <a:pPr marL="0" indent="0">
              <a:buClr>
                <a:schemeClr val="bg1"/>
              </a:buClr>
              <a:buNone/>
            </a:pPr>
            <a:endParaRPr lang="en-US" sz="1400" dirty="0">
              <a:solidFill>
                <a:schemeClr val="tx1"/>
              </a:solidFill>
            </a:endParaRPr>
          </a:p>
        </p:txBody>
      </p:sp>
      <p:sp>
        <p:nvSpPr>
          <p:cNvPr id="18" name="Text Placeholder 17">
            <a:extLst>
              <a:ext uri="{FF2B5EF4-FFF2-40B4-BE49-F238E27FC236}">
                <a16:creationId xmlns:a16="http://schemas.microsoft.com/office/drawing/2014/main" id="{11C93E1D-2E2F-4845-990B-E2CC8438D003}"/>
              </a:ext>
            </a:extLst>
          </p:cNvPr>
          <p:cNvSpPr>
            <a:spLocks noGrp="1"/>
          </p:cNvSpPr>
          <p:nvPr>
            <p:ph type="body" sz="quarter" idx="11"/>
          </p:nvPr>
        </p:nvSpPr>
        <p:spPr/>
        <p:txBody>
          <a:bodyPr/>
          <a:lstStyle/>
          <a:p>
            <a:r>
              <a:rPr lang="en-US" dirty="0"/>
              <a:t>https://www.microsoft.com/en-ie/learning/exam-70-777.aspx</a:t>
            </a:r>
          </a:p>
        </p:txBody>
      </p:sp>
    </p:spTree>
    <p:extLst>
      <p:ext uri="{BB962C8B-B14F-4D97-AF65-F5344CB8AC3E}">
        <p14:creationId xmlns:p14="http://schemas.microsoft.com/office/powerpoint/2010/main" val="13048927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B99CD0F-755F-4B88-B7CE-5A79881AF54A}"/>
              </a:ext>
            </a:extLst>
          </p:cNvPr>
          <p:cNvPicPr>
            <a:picLocks noChangeAspect="1"/>
          </p:cNvPicPr>
          <p:nvPr/>
        </p:nvPicPr>
        <p:blipFill>
          <a:blip r:embed="rId3"/>
          <a:stretch>
            <a:fillRect/>
          </a:stretch>
        </p:blipFill>
        <p:spPr>
          <a:xfrm>
            <a:off x="735673" y="857250"/>
            <a:ext cx="7672654" cy="5143500"/>
          </a:xfrm>
          <a:prstGeom prst="rect">
            <a:avLst/>
          </a:prstGeom>
        </p:spPr>
      </p:pic>
      <p:sp>
        <p:nvSpPr>
          <p:cNvPr id="2" name="Title 1"/>
          <p:cNvSpPr>
            <a:spLocks noGrp="1"/>
          </p:cNvSpPr>
          <p:nvPr>
            <p:ph type="title"/>
          </p:nvPr>
        </p:nvSpPr>
        <p:spPr/>
        <p:txBody>
          <a:bodyPr/>
          <a:lstStyle/>
          <a:p>
            <a:r>
              <a:rPr lang="en-US" dirty="0"/>
              <a:t>Global Distribution</a:t>
            </a:r>
          </a:p>
        </p:txBody>
      </p:sp>
      <p:sp>
        <p:nvSpPr>
          <p:cNvPr id="5" name="Text Placeholder 4"/>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28845749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B99CD0F-755F-4B88-B7CE-5A79881AF54A}"/>
              </a:ext>
            </a:extLst>
          </p:cNvPr>
          <p:cNvPicPr>
            <a:picLocks noChangeAspect="1"/>
          </p:cNvPicPr>
          <p:nvPr/>
        </p:nvPicPr>
        <p:blipFill>
          <a:blip r:embed="rId3"/>
          <a:stretch>
            <a:fillRect/>
          </a:stretch>
        </p:blipFill>
        <p:spPr>
          <a:xfrm>
            <a:off x="735673" y="857250"/>
            <a:ext cx="7672654" cy="5143500"/>
          </a:xfrm>
          <a:prstGeom prst="rect">
            <a:avLst/>
          </a:prstGeom>
        </p:spPr>
      </p:pic>
      <p:sp>
        <p:nvSpPr>
          <p:cNvPr id="2" name="Flowchart: Alternate Process 1">
            <a:extLst>
              <a:ext uri="{FF2B5EF4-FFF2-40B4-BE49-F238E27FC236}">
                <a16:creationId xmlns:a16="http://schemas.microsoft.com/office/drawing/2014/main" id="{D3CA9CD3-AE14-4BEE-961F-25A7A6FBF8A3}"/>
              </a:ext>
            </a:extLst>
          </p:cNvPr>
          <p:cNvSpPr/>
          <p:nvPr/>
        </p:nvSpPr>
        <p:spPr>
          <a:xfrm>
            <a:off x="3378820" y="1303300"/>
            <a:ext cx="574288" cy="278780"/>
          </a:xfrm>
          <a:prstGeom prst="flowChartAlternateProcess">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fontAlgn="auto">
              <a:spcBef>
                <a:spcPts val="0"/>
              </a:spcBef>
              <a:spcAft>
                <a:spcPts val="0"/>
              </a:spcAft>
            </a:pPr>
            <a:endParaRPr lang="en-US" sz="1350" b="0">
              <a:solidFill>
                <a:prstClr val="white"/>
              </a:solidFill>
              <a:latin typeface="Calibri" panose="020F0502020204030204"/>
            </a:endParaRPr>
          </a:p>
        </p:txBody>
      </p:sp>
      <p:sp>
        <p:nvSpPr>
          <p:cNvPr id="3" name="Title 2"/>
          <p:cNvSpPr>
            <a:spLocks noGrp="1"/>
          </p:cNvSpPr>
          <p:nvPr>
            <p:ph type="title"/>
          </p:nvPr>
        </p:nvSpPr>
        <p:spPr/>
        <p:txBody>
          <a:bodyPr/>
          <a:lstStyle/>
          <a:p>
            <a:r>
              <a:rPr lang="en-US" dirty="0"/>
              <a:t>Global Distribution</a:t>
            </a:r>
          </a:p>
        </p:txBody>
      </p:sp>
      <p:sp>
        <p:nvSpPr>
          <p:cNvPr id="6" name="Text Placeholder 5"/>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26092383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63751" y="1118529"/>
            <a:ext cx="4819553" cy="3201113"/>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84981" y="3761697"/>
            <a:ext cx="6777091" cy="1760416"/>
          </a:xfrm>
          <a:prstGeom prst="rect">
            <a:avLst/>
          </a:prstGeom>
          <a:ln>
            <a:solidFill>
              <a:srgbClr val="FF0000"/>
            </a:solidFill>
          </a:ln>
        </p:spPr>
      </p:pic>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16646" y="2415641"/>
            <a:ext cx="444500" cy="431800"/>
          </a:xfrm>
          <a:prstGeom prst="rect">
            <a:avLst/>
          </a:prstGeom>
          <a:ln w="19050">
            <a:solidFill>
              <a:srgbClr val="FF0000"/>
            </a:solidFill>
          </a:ln>
        </p:spPr>
      </p:pic>
      <p:pic>
        <p:nvPicPr>
          <p:cNvPr id="7" name="Picture 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109985" y="3036941"/>
            <a:ext cx="355600" cy="381000"/>
          </a:xfrm>
          <a:prstGeom prst="rect">
            <a:avLst/>
          </a:prstGeom>
          <a:ln w="19050">
            <a:solidFill>
              <a:srgbClr val="FF0000"/>
            </a:solidFill>
          </a:ln>
        </p:spPr>
      </p:pic>
      <p:cxnSp>
        <p:nvCxnSpPr>
          <p:cNvPr id="9" name="Curved Connector 8"/>
          <p:cNvCxnSpPr>
            <a:endCxn id="7" idx="0"/>
          </p:cNvCxnSpPr>
          <p:nvPr/>
        </p:nvCxnSpPr>
        <p:spPr>
          <a:xfrm>
            <a:off x="2508252" y="2631541"/>
            <a:ext cx="3779532" cy="405401"/>
          </a:xfrm>
          <a:prstGeom prst="curvedConnector2">
            <a:avLst/>
          </a:prstGeom>
          <a:ln w="12700">
            <a:solidFill>
              <a:srgbClr val="FF0000"/>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12" name="Curved Connector 11"/>
          <p:cNvCxnSpPr>
            <a:endCxn id="6" idx="2"/>
          </p:cNvCxnSpPr>
          <p:nvPr/>
        </p:nvCxnSpPr>
        <p:spPr>
          <a:xfrm rot="10800000">
            <a:off x="2238897" y="2847442"/>
            <a:ext cx="3871088" cy="380001"/>
          </a:xfrm>
          <a:prstGeom prst="curvedConnector2">
            <a:avLst/>
          </a:prstGeom>
          <a:ln w="12700">
            <a:solidFill>
              <a:srgbClr val="FF0000"/>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lstStyle/>
          <a:p>
            <a:r>
              <a:rPr lang="en-US" dirty="0"/>
              <a:t>Global Distribution</a:t>
            </a:r>
          </a:p>
        </p:txBody>
      </p:sp>
      <p:sp>
        <p:nvSpPr>
          <p:cNvPr id="8" name="Text Placeholder 7"/>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10947578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63751" y="1118529"/>
            <a:ext cx="4819553" cy="3201113"/>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16646" y="2415641"/>
            <a:ext cx="444500" cy="431800"/>
          </a:xfrm>
          <a:prstGeom prst="rect">
            <a:avLst/>
          </a:prstGeom>
          <a:ln w="19050">
            <a:solidFill>
              <a:srgbClr val="FF0000"/>
            </a:solidFill>
          </a:ln>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575674" y="2090651"/>
            <a:ext cx="355600" cy="381000"/>
          </a:xfrm>
          <a:prstGeom prst="rect">
            <a:avLst/>
          </a:prstGeom>
          <a:ln w="19050">
            <a:solidFill>
              <a:srgbClr val="FF0000"/>
            </a:solidFill>
          </a:ln>
        </p:spPr>
      </p:pic>
      <p:cxnSp>
        <p:nvCxnSpPr>
          <p:cNvPr id="9" name="Curved Connector 8"/>
          <p:cNvCxnSpPr>
            <a:stCxn id="6" idx="0"/>
            <a:endCxn id="7" idx="1"/>
          </p:cNvCxnSpPr>
          <p:nvPr/>
        </p:nvCxnSpPr>
        <p:spPr>
          <a:xfrm rot="5400000" flipH="1" flipV="1">
            <a:off x="2340042" y="2180007"/>
            <a:ext cx="134489" cy="336778"/>
          </a:xfrm>
          <a:prstGeom prst="curvedConnector2">
            <a:avLst/>
          </a:prstGeom>
          <a:ln w="12700">
            <a:solidFill>
              <a:srgbClr val="FF0000"/>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12" name="Curved Connector 11"/>
          <p:cNvCxnSpPr>
            <a:stCxn id="7" idx="2"/>
            <a:endCxn id="6" idx="3"/>
          </p:cNvCxnSpPr>
          <p:nvPr/>
        </p:nvCxnSpPr>
        <p:spPr>
          <a:xfrm rot="5400000">
            <a:off x="2527367" y="2405431"/>
            <a:ext cx="159889" cy="292328"/>
          </a:xfrm>
          <a:prstGeom prst="curvedConnector2">
            <a:avLst/>
          </a:prstGeom>
          <a:ln w="12700">
            <a:solidFill>
              <a:srgbClr val="FF0000"/>
            </a:solidFill>
            <a:prstDash val="sysDash"/>
            <a:tailEnd type="triangle"/>
          </a:ln>
        </p:spPr>
        <p:style>
          <a:lnRef idx="1">
            <a:schemeClr val="accent1"/>
          </a:lnRef>
          <a:fillRef idx="0">
            <a:schemeClr val="accent1"/>
          </a:fillRef>
          <a:effectRef idx="0">
            <a:schemeClr val="accent1"/>
          </a:effectRef>
          <a:fontRef idx="minor">
            <a:schemeClr val="tx1"/>
          </a:fontRef>
        </p:style>
      </p:cxnSp>
      <p:pic>
        <p:nvPicPr>
          <p:cNvPr id="11" name="Picture 10"/>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84981" y="3768763"/>
            <a:ext cx="6777091" cy="1796718"/>
          </a:xfrm>
          <a:prstGeom prst="rect">
            <a:avLst/>
          </a:prstGeom>
          <a:ln>
            <a:solidFill>
              <a:srgbClr val="FF0000"/>
            </a:solidFill>
          </a:ln>
        </p:spPr>
      </p:pic>
      <p:sp>
        <p:nvSpPr>
          <p:cNvPr id="2" name="Title 1"/>
          <p:cNvSpPr>
            <a:spLocks noGrp="1"/>
          </p:cNvSpPr>
          <p:nvPr>
            <p:ph type="title"/>
          </p:nvPr>
        </p:nvSpPr>
        <p:spPr/>
        <p:txBody>
          <a:bodyPr/>
          <a:lstStyle/>
          <a:p>
            <a:r>
              <a:rPr lang="en-US" dirty="0"/>
              <a:t>Global Distribution</a:t>
            </a:r>
          </a:p>
        </p:txBody>
      </p:sp>
      <p:sp>
        <p:nvSpPr>
          <p:cNvPr id="4" name="Text Placeholder 3"/>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14722172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59E7062-E0FD-48C9-9362-A754E129F6C7}"/>
              </a:ext>
            </a:extLst>
          </p:cNvPr>
          <p:cNvPicPr>
            <a:picLocks noChangeAspect="1"/>
          </p:cNvPicPr>
          <p:nvPr/>
        </p:nvPicPr>
        <p:blipFill>
          <a:blip r:embed="rId3"/>
          <a:stretch>
            <a:fillRect/>
          </a:stretch>
        </p:blipFill>
        <p:spPr>
          <a:xfrm>
            <a:off x="971550" y="857250"/>
            <a:ext cx="7200900" cy="5143500"/>
          </a:xfrm>
          <a:prstGeom prst="rect">
            <a:avLst/>
          </a:prstGeom>
        </p:spPr>
      </p:pic>
      <p:sp>
        <p:nvSpPr>
          <p:cNvPr id="2" name="Title 1"/>
          <p:cNvSpPr>
            <a:spLocks noGrp="1"/>
          </p:cNvSpPr>
          <p:nvPr>
            <p:ph type="title"/>
          </p:nvPr>
        </p:nvSpPr>
        <p:spPr/>
        <p:txBody>
          <a:bodyPr/>
          <a:lstStyle/>
          <a:p>
            <a:r>
              <a:rPr lang="en-US" dirty="0"/>
              <a:t>Automatic Failover</a:t>
            </a:r>
          </a:p>
        </p:txBody>
      </p:sp>
      <p:sp>
        <p:nvSpPr>
          <p:cNvPr id="5" name="Text Placeholder 4"/>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7703382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59E7062-E0FD-48C9-9362-A754E129F6C7}"/>
              </a:ext>
            </a:extLst>
          </p:cNvPr>
          <p:cNvPicPr>
            <a:picLocks noChangeAspect="1"/>
          </p:cNvPicPr>
          <p:nvPr/>
        </p:nvPicPr>
        <p:blipFill>
          <a:blip r:embed="rId3"/>
          <a:stretch>
            <a:fillRect/>
          </a:stretch>
        </p:blipFill>
        <p:spPr>
          <a:xfrm>
            <a:off x="971550" y="857250"/>
            <a:ext cx="7200900" cy="5143500"/>
          </a:xfrm>
          <a:prstGeom prst="rect">
            <a:avLst/>
          </a:prstGeom>
        </p:spPr>
      </p:pic>
      <p:sp>
        <p:nvSpPr>
          <p:cNvPr id="3" name="Flowchart: Alternate Process 2">
            <a:extLst>
              <a:ext uri="{FF2B5EF4-FFF2-40B4-BE49-F238E27FC236}">
                <a16:creationId xmlns:a16="http://schemas.microsoft.com/office/drawing/2014/main" id="{44C7C6DF-36DF-4D79-8A33-9C3917864569}"/>
              </a:ext>
            </a:extLst>
          </p:cNvPr>
          <p:cNvSpPr/>
          <p:nvPr/>
        </p:nvSpPr>
        <p:spPr>
          <a:xfrm>
            <a:off x="1165303" y="3429000"/>
            <a:ext cx="6897029" cy="2571750"/>
          </a:xfrm>
          <a:prstGeom prst="flowChartAlternateProcess">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fontAlgn="auto">
              <a:spcBef>
                <a:spcPts val="0"/>
              </a:spcBef>
              <a:spcAft>
                <a:spcPts val="0"/>
              </a:spcAft>
            </a:pPr>
            <a:endParaRPr lang="en-US" sz="1350" b="0">
              <a:solidFill>
                <a:prstClr val="white"/>
              </a:solidFill>
              <a:latin typeface="Calibri" panose="020F0502020204030204"/>
            </a:endParaRPr>
          </a:p>
        </p:txBody>
      </p:sp>
      <p:sp>
        <p:nvSpPr>
          <p:cNvPr id="2" name="Title 1"/>
          <p:cNvSpPr>
            <a:spLocks noGrp="1"/>
          </p:cNvSpPr>
          <p:nvPr>
            <p:ph type="title"/>
          </p:nvPr>
        </p:nvSpPr>
        <p:spPr/>
        <p:txBody>
          <a:bodyPr/>
          <a:lstStyle/>
          <a:p>
            <a:r>
              <a:rPr lang="en-US" dirty="0"/>
              <a:t>Automatic Failover</a:t>
            </a:r>
          </a:p>
        </p:txBody>
      </p:sp>
      <p:sp>
        <p:nvSpPr>
          <p:cNvPr id="6" name="Text Placeholder 5"/>
          <p:cNvSpPr>
            <a:spLocks noGrp="1"/>
          </p:cNvSpPr>
          <p:nvPr>
            <p:ph type="body" sz="quarter" idx="10"/>
          </p:nvPr>
        </p:nvSpPr>
        <p:spPr/>
        <p:txBody>
          <a:bodyPr/>
          <a:lstStyle/>
          <a:p>
            <a:r>
              <a:rPr lang="en-US" dirty="0">
                <a:hlinkClick r:id="rId4"/>
              </a:rPr>
              <a:t>https://docs.microsoft.com/en-us/azure/cosmos-db/regional-failover</a:t>
            </a:r>
            <a:endParaRPr lang="en-US" dirty="0"/>
          </a:p>
          <a:p>
            <a:endParaRPr lang="en-US" dirty="0"/>
          </a:p>
        </p:txBody>
      </p:sp>
    </p:spTree>
    <p:extLst>
      <p:ext uri="{BB962C8B-B14F-4D97-AF65-F5344CB8AC3E}">
        <p14:creationId xmlns:p14="http://schemas.microsoft.com/office/powerpoint/2010/main" val="3274695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484A9F6-2015-46F7-AC7C-F0DAED9AA693}"/>
              </a:ext>
            </a:extLst>
          </p:cNvPr>
          <p:cNvPicPr>
            <a:picLocks noChangeAspect="1"/>
          </p:cNvPicPr>
          <p:nvPr/>
        </p:nvPicPr>
        <p:blipFill>
          <a:blip r:embed="rId3"/>
          <a:stretch>
            <a:fillRect/>
          </a:stretch>
        </p:blipFill>
        <p:spPr>
          <a:xfrm>
            <a:off x="931656" y="857250"/>
            <a:ext cx="7280688" cy="5143500"/>
          </a:xfrm>
          <a:prstGeom prst="rect">
            <a:avLst/>
          </a:prstGeom>
        </p:spPr>
      </p:pic>
      <p:sp>
        <p:nvSpPr>
          <p:cNvPr id="5" name="Flowchart: Alternate Process 4">
            <a:extLst>
              <a:ext uri="{FF2B5EF4-FFF2-40B4-BE49-F238E27FC236}">
                <a16:creationId xmlns:a16="http://schemas.microsoft.com/office/drawing/2014/main" id="{A85986CE-BBFB-4479-9CC6-124A77576764}"/>
              </a:ext>
            </a:extLst>
          </p:cNvPr>
          <p:cNvSpPr/>
          <p:nvPr/>
        </p:nvSpPr>
        <p:spPr>
          <a:xfrm>
            <a:off x="1165303" y="3429000"/>
            <a:ext cx="6897029" cy="2571750"/>
          </a:xfrm>
          <a:prstGeom prst="flowChartAlternateProcess">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fontAlgn="auto">
              <a:spcBef>
                <a:spcPts val="0"/>
              </a:spcBef>
              <a:spcAft>
                <a:spcPts val="0"/>
              </a:spcAft>
            </a:pPr>
            <a:endParaRPr lang="en-US" sz="1350" b="0">
              <a:solidFill>
                <a:prstClr val="white"/>
              </a:solidFill>
              <a:latin typeface="Calibri" panose="020F0502020204030204"/>
            </a:endParaRPr>
          </a:p>
        </p:txBody>
      </p:sp>
      <p:sp>
        <p:nvSpPr>
          <p:cNvPr id="2" name="Title 1"/>
          <p:cNvSpPr>
            <a:spLocks noGrp="1"/>
          </p:cNvSpPr>
          <p:nvPr>
            <p:ph type="title"/>
          </p:nvPr>
        </p:nvSpPr>
        <p:spPr/>
        <p:txBody>
          <a:bodyPr/>
          <a:lstStyle/>
          <a:p>
            <a:r>
              <a:rPr lang="en-US" dirty="0"/>
              <a:t>Automatic Failover</a:t>
            </a:r>
          </a:p>
        </p:txBody>
      </p:sp>
      <p:sp>
        <p:nvSpPr>
          <p:cNvPr id="3" name="Text Placeholder 2"/>
          <p:cNvSpPr>
            <a:spLocks noGrp="1"/>
          </p:cNvSpPr>
          <p:nvPr>
            <p:ph type="body" idx="1"/>
          </p:nvPr>
        </p:nvSpPr>
        <p:spPr/>
        <p:txBody>
          <a:bodyPr/>
          <a:lstStyle/>
          <a:p>
            <a:endParaRPr lang="en-US"/>
          </a:p>
        </p:txBody>
      </p:sp>
      <p:sp>
        <p:nvSpPr>
          <p:cNvPr id="6" name="Text Placeholder 5"/>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20429304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84596D9-4626-4780-90B8-ADD5D6C747E5}"/>
              </a:ext>
            </a:extLst>
          </p:cNvPr>
          <p:cNvPicPr>
            <a:picLocks noChangeAspect="1"/>
          </p:cNvPicPr>
          <p:nvPr/>
        </p:nvPicPr>
        <p:blipFill>
          <a:blip r:embed="rId3"/>
          <a:stretch>
            <a:fillRect/>
          </a:stretch>
        </p:blipFill>
        <p:spPr>
          <a:xfrm>
            <a:off x="1135856" y="1896666"/>
            <a:ext cx="6872288" cy="3064669"/>
          </a:xfrm>
          <a:prstGeom prst="rect">
            <a:avLst/>
          </a:prstGeom>
        </p:spPr>
      </p:pic>
      <p:sp>
        <p:nvSpPr>
          <p:cNvPr id="5" name="Flowchart: Alternate Process 4">
            <a:extLst>
              <a:ext uri="{FF2B5EF4-FFF2-40B4-BE49-F238E27FC236}">
                <a16:creationId xmlns:a16="http://schemas.microsoft.com/office/drawing/2014/main" id="{D1B9E606-A870-4096-A1DE-194ECFFF8C0D}"/>
              </a:ext>
            </a:extLst>
          </p:cNvPr>
          <p:cNvSpPr/>
          <p:nvPr/>
        </p:nvSpPr>
        <p:spPr>
          <a:xfrm>
            <a:off x="1135857" y="4018621"/>
            <a:ext cx="6897029" cy="719254"/>
          </a:xfrm>
          <a:prstGeom prst="flowChartAlternateProcess">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fontAlgn="auto">
              <a:spcBef>
                <a:spcPts val="0"/>
              </a:spcBef>
              <a:spcAft>
                <a:spcPts val="0"/>
              </a:spcAft>
            </a:pPr>
            <a:endParaRPr lang="en-US" sz="1350" b="0">
              <a:solidFill>
                <a:prstClr val="white"/>
              </a:solidFill>
              <a:latin typeface="Calibri" panose="020F0502020204030204"/>
            </a:endParaRPr>
          </a:p>
        </p:txBody>
      </p:sp>
      <p:sp>
        <p:nvSpPr>
          <p:cNvPr id="2" name="Title 1"/>
          <p:cNvSpPr>
            <a:spLocks noGrp="1"/>
          </p:cNvSpPr>
          <p:nvPr>
            <p:ph type="title"/>
          </p:nvPr>
        </p:nvSpPr>
        <p:spPr/>
        <p:txBody>
          <a:bodyPr/>
          <a:lstStyle/>
          <a:p>
            <a:r>
              <a:rPr lang="en-US" dirty="0"/>
              <a:t>Preferred location</a:t>
            </a:r>
          </a:p>
        </p:txBody>
      </p:sp>
      <p:sp>
        <p:nvSpPr>
          <p:cNvPr id="6" name="Text Placeholder 5"/>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16982333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9618280-7490-4A07-8779-6519AF5440AD}"/>
              </a:ext>
            </a:extLst>
          </p:cNvPr>
          <p:cNvPicPr>
            <a:picLocks noChangeAspect="1"/>
          </p:cNvPicPr>
          <p:nvPr/>
        </p:nvPicPr>
        <p:blipFill>
          <a:blip r:embed="rId3"/>
          <a:stretch>
            <a:fillRect/>
          </a:stretch>
        </p:blipFill>
        <p:spPr>
          <a:xfrm>
            <a:off x="2433057" y="857250"/>
            <a:ext cx="4277887" cy="5143500"/>
          </a:xfrm>
          <a:prstGeom prst="rect">
            <a:avLst/>
          </a:prstGeom>
        </p:spPr>
      </p:pic>
      <p:sp>
        <p:nvSpPr>
          <p:cNvPr id="2" name="Title 1"/>
          <p:cNvSpPr>
            <a:spLocks noGrp="1"/>
          </p:cNvSpPr>
          <p:nvPr>
            <p:ph type="title"/>
          </p:nvPr>
        </p:nvSpPr>
        <p:spPr/>
        <p:txBody>
          <a:bodyPr/>
          <a:lstStyle/>
          <a:p>
            <a:r>
              <a:rPr lang="en-US" dirty="0"/>
              <a:t>Manual Failover</a:t>
            </a:r>
          </a:p>
        </p:txBody>
      </p:sp>
      <p:sp>
        <p:nvSpPr>
          <p:cNvPr id="5" name="Text Placeholder 4"/>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11613944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Conflict feed</a:t>
            </a:r>
          </a:p>
        </p:txBody>
      </p:sp>
      <p:sp>
        <p:nvSpPr>
          <p:cNvPr id="4" name="Text Placeholder 3"/>
          <p:cNvSpPr>
            <a:spLocks noGrp="1"/>
          </p:cNvSpPr>
          <p:nvPr>
            <p:ph type="body" sz="quarter" idx="10"/>
          </p:nvPr>
        </p:nvSpPr>
        <p:spPr/>
        <p:txBody>
          <a:bodyPr/>
          <a:lstStyle/>
          <a:p>
            <a:endParaRPr lang="en-US"/>
          </a:p>
        </p:txBody>
      </p:sp>
      <p:pic>
        <p:nvPicPr>
          <p:cNvPr id="6" name="Picture 5"/>
          <p:cNvPicPr>
            <a:picLocks noChangeAspect="1"/>
          </p:cNvPicPr>
          <p:nvPr/>
        </p:nvPicPr>
        <p:blipFill>
          <a:blip r:embed="rId3"/>
          <a:stretch>
            <a:fillRect/>
          </a:stretch>
        </p:blipFill>
        <p:spPr>
          <a:xfrm>
            <a:off x="0" y="1774504"/>
            <a:ext cx="9144000" cy="3308991"/>
          </a:xfrm>
          <a:prstGeom prst="rect">
            <a:avLst/>
          </a:prstGeom>
        </p:spPr>
      </p:pic>
    </p:spTree>
    <p:extLst>
      <p:ext uri="{BB962C8B-B14F-4D97-AF65-F5344CB8AC3E}">
        <p14:creationId xmlns:p14="http://schemas.microsoft.com/office/powerpoint/2010/main" val="6371660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A042255-1901-4639-B120-005F391ABF4A}"/>
              </a:ext>
            </a:extLst>
          </p:cNvPr>
          <p:cNvSpPr>
            <a:spLocks noGrp="1"/>
          </p:cNvSpPr>
          <p:nvPr>
            <p:ph type="ctrTitle" sz="quarter"/>
          </p:nvPr>
        </p:nvSpPr>
        <p:spPr/>
        <p:txBody>
          <a:bodyPr/>
          <a:lstStyle/>
          <a:p>
            <a:r>
              <a:rPr lang="en-US" dirty="0"/>
              <a:t>Replicate Data Across the World</a:t>
            </a:r>
          </a:p>
        </p:txBody>
      </p:sp>
      <p:sp>
        <p:nvSpPr>
          <p:cNvPr id="6" name="Subtitle 5">
            <a:extLst>
              <a:ext uri="{FF2B5EF4-FFF2-40B4-BE49-F238E27FC236}">
                <a16:creationId xmlns:a16="http://schemas.microsoft.com/office/drawing/2014/main" id="{82A304BB-281D-492D-92BA-66E70E5CC9B7}"/>
              </a:ext>
            </a:extLst>
          </p:cNvPr>
          <p:cNvSpPr>
            <a:spLocks noGrp="1"/>
          </p:cNvSpPr>
          <p:nvPr>
            <p:ph type="subTitle" sz="quarter" idx="1"/>
          </p:nvPr>
        </p:nvSpPr>
        <p:spPr/>
        <p:txBody>
          <a:bodyPr/>
          <a:lstStyle/>
          <a:p>
            <a:r>
              <a:rPr lang="en-US" sz="2400" dirty="0"/>
              <a:t>Implement global distribution and high availability</a:t>
            </a:r>
          </a:p>
          <a:p>
            <a:r>
              <a:rPr lang="en-US" sz="2400" dirty="0"/>
              <a:t>Select a data consistency approach based on business use cases</a:t>
            </a:r>
          </a:p>
        </p:txBody>
      </p:sp>
      <p:sp>
        <p:nvSpPr>
          <p:cNvPr id="7" name="Text Placeholder 6">
            <a:extLst>
              <a:ext uri="{FF2B5EF4-FFF2-40B4-BE49-F238E27FC236}">
                <a16:creationId xmlns:a16="http://schemas.microsoft.com/office/drawing/2014/main" id="{CC8EC7BB-B976-4537-A9C8-DF67487C94D6}"/>
              </a:ext>
            </a:extLst>
          </p:cNvPr>
          <p:cNvSpPr>
            <a:spLocks noGrp="1"/>
          </p:cNvSpPr>
          <p:nvPr>
            <p:ph type="body" sz="quarter" idx="10"/>
          </p:nvPr>
        </p:nvSpPr>
        <p:spPr/>
        <p:txBody>
          <a:bodyPr/>
          <a:lstStyle/>
          <a:p>
            <a:endParaRPr lang="en-US"/>
          </a:p>
        </p:txBody>
      </p:sp>
      <p:sp>
        <p:nvSpPr>
          <p:cNvPr id="8" name="Text Placeholder 7">
            <a:extLst>
              <a:ext uri="{FF2B5EF4-FFF2-40B4-BE49-F238E27FC236}">
                <a16:creationId xmlns:a16="http://schemas.microsoft.com/office/drawing/2014/main" id="{85F5B079-BCD1-47B9-B6AB-C514435F0FBC}"/>
              </a:ext>
            </a:extLst>
          </p:cNvPr>
          <p:cNvSpPr>
            <a:spLocks noGrp="1"/>
          </p:cNvSpPr>
          <p:nvPr>
            <p:ph type="body" sz="quarter" idx="11"/>
          </p:nvPr>
        </p:nvSpPr>
        <p:spPr/>
        <p:txBody>
          <a:bodyPr/>
          <a:lstStyle/>
          <a:p>
            <a:endParaRPr lang="en-US"/>
          </a:p>
        </p:txBody>
      </p:sp>
    </p:spTree>
    <p:extLst>
      <p:ext uri="{BB962C8B-B14F-4D97-AF65-F5344CB8AC3E}">
        <p14:creationId xmlns:p14="http://schemas.microsoft.com/office/powerpoint/2010/main" val="197619042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sz="quarter"/>
          </p:nvPr>
        </p:nvSpPr>
        <p:spPr/>
        <p:txBody>
          <a:bodyPr/>
          <a:lstStyle/>
          <a:p>
            <a:r>
              <a:rPr lang="en-US" b="1" dirty="0"/>
              <a:t>Configuring for Global Distribution</a:t>
            </a:r>
          </a:p>
        </p:txBody>
      </p:sp>
      <p:sp>
        <p:nvSpPr>
          <p:cNvPr id="3" name="Subtitle 2"/>
          <p:cNvSpPr>
            <a:spLocks noGrp="1"/>
          </p:cNvSpPr>
          <p:nvPr>
            <p:ph type="subTitle" sz="quarter" idx="1"/>
          </p:nvPr>
        </p:nvSpPr>
        <p:spPr/>
        <p:txBody>
          <a:bodyPr/>
          <a:lstStyle/>
          <a:p>
            <a:r>
              <a:rPr lang="en-US" b="1" dirty="0"/>
              <a:t>Configuring for Global Distribution</a:t>
            </a:r>
          </a:p>
        </p:txBody>
      </p:sp>
      <p:sp>
        <p:nvSpPr>
          <p:cNvPr id="4" name="Text Placeholder 3"/>
          <p:cNvSpPr>
            <a:spLocks noGrp="1"/>
          </p:cNvSpPr>
          <p:nvPr>
            <p:ph type="body" sz="quarter" idx="10"/>
          </p:nvPr>
        </p:nvSpPr>
        <p:spPr/>
        <p:txBody>
          <a:bodyPr/>
          <a:lstStyle/>
          <a:p>
            <a:endParaRPr lang="en-US"/>
          </a:p>
        </p:txBody>
      </p:sp>
      <p:sp>
        <p:nvSpPr>
          <p:cNvPr id="5" name="Text Placeholder 4"/>
          <p:cNvSpPr>
            <a:spLocks noGrp="1"/>
          </p:cNvSpPr>
          <p:nvPr>
            <p:ph type="body" sz="quarter" idx="11"/>
          </p:nvPr>
        </p:nvSpPr>
        <p:spPr/>
        <p:txBody>
          <a:bodyPr/>
          <a:lstStyle/>
          <a:p>
            <a:endParaRPr lang="en-US"/>
          </a:p>
        </p:txBody>
      </p:sp>
    </p:spTree>
    <p:extLst>
      <p:ext uri="{BB962C8B-B14F-4D97-AF65-F5344CB8AC3E}">
        <p14:creationId xmlns:p14="http://schemas.microsoft.com/office/powerpoint/2010/main" val="23609808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A042255-1901-4639-B120-005F391ABF4A}"/>
              </a:ext>
            </a:extLst>
          </p:cNvPr>
          <p:cNvSpPr>
            <a:spLocks noGrp="1"/>
          </p:cNvSpPr>
          <p:nvPr>
            <p:ph type="ctrTitle" sz="quarter"/>
          </p:nvPr>
        </p:nvSpPr>
        <p:spPr/>
        <p:txBody>
          <a:bodyPr/>
          <a:lstStyle/>
          <a:p>
            <a:r>
              <a:rPr lang="en-US" sz="4000" dirty="0"/>
              <a:t>Select a data consistency approach based on business use cases</a:t>
            </a:r>
          </a:p>
        </p:txBody>
      </p:sp>
      <p:sp>
        <p:nvSpPr>
          <p:cNvPr id="6" name="Subtitle 5">
            <a:extLst>
              <a:ext uri="{FF2B5EF4-FFF2-40B4-BE49-F238E27FC236}">
                <a16:creationId xmlns:a16="http://schemas.microsoft.com/office/drawing/2014/main" id="{82A304BB-281D-492D-92BA-66E70E5CC9B7}"/>
              </a:ext>
            </a:extLst>
          </p:cNvPr>
          <p:cNvSpPr>
            <a:spLocks noGrp="1"/>
          </p:cNvSpPr>
          <p:nvPr>
            <p:ph type="subTitle" sz="quarter" idx="1"/>
          </p:nvPr>
        </p:nvSpPr>
        <p:spPr/>
        <p:txBody>
          <a:bodyPr/>
          <a:lstStyle/>
          <a:p>
            <a:r>
              <a:rPr lang="en-US" sz="2000" dirty="0"/>
              <a:t>Identify use cases for consistencies</a:t>
            </a:r>
          </a:p>
          <a:p>
            <a:r>
              <a:rPr lang="en-US" sz="2000" dirty="0"/>
              <a:t>Differentiate between consistencies by using characteristics</a:t>
            </a:r>
          </a:p>
          <a:p>
            <a:r>
              <a:rPr lang="en-US" sz="2000" dirty="0"/>
              <a:t>Differentiate between consistencies by using trade-offs between performance and consistency</a:t>
            </a:r>
          </a:p>
          <a:p>
            <a:r>
              <a:rPr lang="en-US" sz="2000" dirty="0"/>
              <a:t>Use session tokens</a:t>
            </a:r>
          </a:p>
        </p:txBody>
      </p:sp>
      <p:sp>
        <p:nvSpPr>
          <p:cNvPr id="7" name="Text Placeholder 6">
            <a:extLst>
              <a:ext uri="{FF2B5EF4-FFF2-40B4-BE49-F238E27FC236}">
                <a16:creationId xmlns:a16="http://schemas.microsoft.com/office/drawing/2014/main" id="{CC8EC7BB-B976-4537-A9C8-DF67487C94D6}"/>
              </a:ext>
            </a:extLst>
          </p:cNvPr>
          <p:cNvSpPr>
            <a:spLocks noGrp="1"/>
          </p:cNvSpPr>
          <p:nvPr>
            <p:ph type="body" sz="quarter" idx="10"/>
          </p:nvPr>
        </p:nvSpPr>
        <p:spPr/>
        <p:txBody>
          <a:bodyPr/>
          <a:lstStyle/>
          <a:p>
            <a:endParaRPr lang="en-US"/>
          </a:p>
        </p:txBody>
      </p:sp>
      <p:sp>
        <p:nvSpPr>
          <p:cNvPr id="8" name="Text Placeholder 7">
            <a:extLst>
              <a:ext uri="{FF2B5EF4-FFF2-40B4-BE49-F238E27FC236}">
                <a16:creationId xmlns:a16="http://schemas.microsoft.com/office/drawing/2014/main" id="{85F5B079-BCD1-47B9-B6AB-C514435F0FBC}"/>
              </a:ext>
            </a:extLst>
          </p:cNvPr>
          <p:cNvSpPr>
            <a:spLocks noGrp="1"/>
          </p:cNvSpPr>
          <p:nvPr>
            <p:ph type="body" sz="quarter" idx="11"/>
          </p:nvPr>
        </p:nvSpPr>
        <p:spPr/>
        <p:txBody>
          <a:bodyPr/>
          <a:lstStyle/>
          <a:p>
            <a:endParaRPr lang="en-US"/>
          </a:p>
        </p:txBody>
      </p:sp>
    </p:spTree>
    <p:extLst>
      <p:ext uri="{BB962C8B-B14F-4D97-AF65-F5344CB8AC3E}">
        <p14:creationId xmlns:p14="http://schemas.microsoft.com/office/powerpoint/2010/main" val="164890347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6213" y="2500540"/>
            <a:ext cx="1319787" cy="1319787"/>
          </a:xfrm>
          <a:prstGeom prst="rect">
            <a:avLst/>
          </a:prstGeom>
        </p:spPr>
      </p:pic>
      <p:sp>
        <p:nvSpPr>
          <p:cNvPr id="3" name="Title 2"/>
          <p:cNvSpPr>
            <a:spLocks noGrp="1"/>
          </p:cNvSpPr>
          <p:nvPr>
            <p:ph type="title"/>
          </p:nvPr>
        </p:nvSpPr>
        <p:spPr/>
        <p:txBody>
          <a:bodyPr/>
          <a:lstStyle/>
          <a:p>
            <a:r>
              <a:rPr lang="en-US" dirty="0"/>
              <a:t>Consistency</a:t>
            </a:r>
          </a:p>
        </p:txBody>
      </p:sp>
      <p:sp>
        <p:nvSpPr>
          <p:cNvPr id="5" name="Text Placeholder 4"/>
          <p:cNvSpPr>
            <a:spLocks noGrp="1"/>
          </p:cNvSpPr>
          <p:nvPr>
            <p:ph type="body" sz="quarter" idx="10"/>
          </p:nvPr>
        </p:nvSpPr>
        <p:spPr/>
        <p:txBody>
          <a:bodyPr/>
          <a:lstStyle/>
          <a:p>
            <a:endParaRPr lang="en-US"/>
          </a:p>
        </p:txBody>
      </p:sp>
      <p:pic>
        <p:nvPicPr>
          <p:cNvPr id="7" name="Picture 2" descr="Azure Cosmos DB offers multiple, well defined (relaxed) consistency models to choose from">
            <a:extLst>
              <a:ext uri="{FF2B5EF4-FFF2-40B4-BE49-F238E27FC236}">
                <a16:creationId xmlns:a16="http://schemas.microsoft.com/office/drawing/2014/main" id="{4B8C5E4C-1DF3-4E33-9700-830FE9F743E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968346" y="2500540"/>
            <a:ext cx="4663045" cy="14678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58613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0 0 L 0 -0.34213 " pathEditMode="relative" rAng="0" ptsTypes="AA">
                                      <p:cBhvr>
                                        <p:cTn id="6" dur="2000" fill="hold"/>
                                        <p:tgtEl>
                                          <p:spTgt spid="7"/>
                                        </p:tgtEl>
                                        <p:attrNameLst>
                                          <p:attrName>ppt_x</p:attrName>
                                          <p:attrName>ppt_y</p:attrName>
                                        </p:attrNameLst>
                                      </p:cBhvr>
                                      <p:rCtr x="0" y="-1710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BD5317A-FD1E-46C5-BD96-01B50BC7C9E2}"/>
              </a:ext>
            </a:extLst>
          </p:cNvPr>
          <p:cNvSpPr txBox="1"/>
          <p:nvPr/>
        </p:nvSpPr>
        <p:spPr>
          <a:xfrm>
            <a:off x="1018903" y="1797134"/>
            <a:ext cx="876907" cy="300082"/>
          </a:xfrm>
          <a:prstGeom prst="rect">
            <a:avLst/>
          </a:prstGeom>
          <a:noFill/>
        </p:spPr>
        <p:txBody>
          <a:bodyPr wrap="none" rtlCol="0">
            <a:spAutoFit/>
          </a:bodyPr>
          <a:lstStyle/>
          <a:p>
            <a:pPr defTabSz="685800" fontAlgn="auto">
              <a:spcBef>
                <a:spcPts val="0"/>
              </a:spcBef>
              <a:spcAft>
                <a:spcPts val="0"/>
              </a:spcAft>
              <a:defRPr/>
            </a:pPr>
            <a:r>
              <a:rPr lang="en-US" sz="1350" b="0" dirty="0">
                <a:solidFill>
                  <a:prstClr val="black"/>
                </a:solidFill>
                <a:latin typeface="Calibri" panose="020F0502020204030204"/>
                <a:cs typeface="+mn-cs"/>
              </a:rPr>
              <a:t>(West US)</a:t>
            </a:r>
          </a:p>
        </p:txBody>
      </p:sp>
      <p:sp>
        <p:nvSpPr>
          <p:cNvPr id="4" name="TextBox 3">
            <a:extLst>
              <a:ext uri="{FF2B5EF4-FFF2-40B4-BE49-F238E27FC236}">
                <a16:creationId xmlns:a16="http://schemas.microsoft.com/office/drawing/2014/main" id="{73B3967E-D29B-415B-978B-8B74BFCF8AA1}"/>
              </a:ext>
            </a:extLst>
          </p:cNvPr>
          <p:cNvSpPr txBox="1"/>
          <p:nvPr/>
        </p:nvSpPr>
        <p:spPr>
          <a:xfrm>
            <a:off x="7343394" y="2440480"/>
            <a:ext cx="808235" cy="300082"/>
          </a:xfrm>
          <a:prstGeom prst="rect">
            <a:avLst/>
          </a:prstGeom>
          <a:noFill/>
        </p:spPr>
        <p:txBody>
          <a:bodyPr wrap="none" rtlCol="0">
            <a:spAutoFit/>
          </a:bodyPr>
          <a:lstStyle/>
          <a:p>
            <a:pPr defTabSz="685800" fontAlgn="auto">
              <a:spcBef>
                <a:spcPts val="0"/>
              </a:spcBef>
              <a:spcAft>
                <a:spcPts val="0"/>
              </a:spcAft>
              <a:defRPr/>
            </a:pPr>
            <a:r>
              <a:rPr lang="en-US" sz="1350" b="0" dirty="0">
                <a:solidFill>
                  <a:prstClr val="black"/>
                </a:solidFill>
                <a:latin typeface="Calibri" panose="020F0502020204030204"/>
                <a:cs typeface="+mn-cs"/>
              </a:rPr>
              <a:t>(East US)</a:t>
            </a:r>
          </a:p>
        </p:txBody>
      </p:sp>
      <p:sp>
        <p:nvSpPr>
          <p:cNvPr id="5" name="TextBox 4">
            <a:extLst>
              <a:ext uri="{FF2B5EF4-FFF2-40B4-BE49-F238E27FC236}">
                <a16:creationId xmlns:a16="http://schemas.microsoft.com/office/drawing/2014/main" id="{83FDD259-980E-442A-B490-FBBCF64728C7}"/>
              </a:ext>
            </a:extLst>
          </p:cNvPr>
          <p:cNvSpPr txBox="1"/>
          <p:nvPr/>
        </p:nvSpPr>
        <p:spPr>
          <a:xfrm>
            <a:off x="6952541" y="3857800"/>
            <a:ext cx="1246239" cy="300082"/>
          </a:xfrm>
          <a:prstGeom prst="rect">
            <a:avLst/>
          </a:prstGeom>
          <a:noFill/>
        </p:spPr>
        <p:txBody>
          <a:bodyPr wrap="none" rtlCol="0">
            <a:spAutoFit/>
          </a:bodyPr>
          <a:lstStyle/>
          <a:p>
            <a:pPr defTabSz="685800" fontAlgn="auto">
              <a:spcBef>
                <a:spcPts val="0"/>
              </a:spcBef>
              <a:spcAft>
                <a:spcPts val="0"/>
              </a:spcAft>
              <a:defRPr/>
            </a:pPr>
            <a:r>
              <a:rPr lang="en-US" sz="1350" b="0" dirty="0">
                <a:solidFill>
                  <a:prstClr val="black"/>
                </a:solidFill>
                <a:latin typeface="Calibri" panose="020F0502020204030204"/>
                <a:cs typeface="+mn-cs"/>
              </a:rPr>
              <a:t>(North Europe)</a:t>
            </a:r>
          </a:p>
        </p:txBody>
      </p:sp>
      <p:pic>
        <p:nvPicPr>
          <p:cNvPr id="6" name="Picture 5">
            <a:extLst>
              <a:ext uri="{FF2B5EF4-FFF2-40B4-BE49-F238E27FC236}">
                <a16:creationId xmlns:a16="http://schemas.microsoft.com/office/drawing/2014/main" id="{A03C99C8-1361-4BD1-B3E2-82BCD76100CB}"/>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1363847" y="2364433"/>
            <a:ext cx="4937551" cy="3263732"/>
          </a:xfrm>
          <a:prstGeom prst="rect">
            <a:avLst/>
          </a:prstGeom>
          <a:solidFill>
            <a:schemeClr val="bg1"/>
          </a:solidFill>
        </p:spPr>
      </p:pic>
      <p:sp>
        <p:nvSpPr>
          <p:cNvPr id="3" name="Title 2"/>
          <p:cNvSpPr>
            <a:spLocks noGrp="1"/>
          </p:cNvSpPr>
          <p:nvPr>
            <p:ph type="title"/>
          </p:nvPr>
        </p:nvSpPr>
        <p:spPr/>
        <p:txBody>
          <a:bodyPr/>
          <a:lstStyle/>
          <a:p>
            <a:r>
              <a:rPr lang="en-US" dirty="0"/>
              <a:t>Consistency</a:t>
            </a:r>
          </a:p>
        </p:txBody>
      </p:sp>
      <p:sp>
        <p:nvSpPr>
          <p:cNvPr id="8" name="Text Placeholder 7"/>
          <p:cNvSpPr>
            <a:spLocks noGrp="1"/>
          </p:cNvSpPr>
          <p:nvPr>
            <p:ph type="body" sz="quarter" idx="10"/>
          </p:nvPr>
        </p:nvSpPr>
        <p:spPr/>
        <p:txBody>
          <a:bodyPr/>
          <a:lstStyle/>
          <a:p>
            <a:r>
              <a:rPr lang="en-US" dirty="0">
                <a:hlinkClick r:id="rId4"/>
              </a:rPr>
              <a:t>https://azure.microsoft.com/en-us/resources/videos/azure-cosmosdb-consistency/</a:t>
            </a:r>
            <a:endParaRPr lang="en-US" dirty="0"/>
          </a:p>
          <a:p>
            <a:endParaRPr lang="en-US" dirty="0"/>
          </a:p>
        </p:txBody>
      </p:sp>
    </p:spTree>
    <p:extLst>
      <p:ext uri="{BB962C8B-B14F-4D97-AF65-F5344CB8AC3E}">
        <p14:creationId xmlns:p14="http://schemas.microsoft.com/office/powerpoint/2010/main" val="207061133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BD5317A-FD1E-46C5-BD96-01B50BC7C9E2}"/>
              </a:ext>
            </a:extLst>
          </p:cNvPr>
          <p:cNvSpPr txBox="1"/>
          <p:nvPr/>
        </p:nvSpPr>
        <p:spPr>
          <a:xfrm>
            <a:off x="1018903" y="1797134"/>
            <a:ext cx="825867" cy="300082"/>
          </a:xfrm>
          <a:prstGeom prst="rect">
            <a:avLst/>
          </a:prstGeom>
          <a:noFill/>
        </p:spPr>
        <p:txBody>
          <a:bodyPr wrap="none" rtlCol="0">
            <a:spAutoFit/>
          </a:bodyPr>
          <a:lstStyle/>
          <a:p>
            <a:pPr defTabSz="685800" fontAlgn="auto">
              <a:spcBef>
                <a:spcPts val="0"/>
              </a:spcBef>
              <a:spcAft>
                <a:spcPts val="0"/>
              </a:spcAft>
              <a:defRPr/>
            </a:pPr>
            <a:r>
              <a:rPr lang="en-US" sz="1350" b="0" dirty="0">
                <a:solidFill>
                  <a:prstClr val="black"/>
                </a:solidFill>
                <a:latin typeface="Calibri" panose="020F0502020204030204"/>
                <a:cs typeface="+mn-cs"/>
              </a:rPr>
              <a:t>Value = 5</a:t>
            </a:r>
          </a:p>
        </p:txBody>
      </p:sp>
      <p:sp>
        <p:nvSpPr>
          <p:cNvPr id="4" name="TextBox 3">
            <a:extLst>
              <a:ext uri="{FF2B5EF4-FFF2-40B4-BE49-F238E27FC236}">
                <a16:creationId xmlns:a16="http://schemas.microsoft.com/office/drawing/2014/main" id="{73B3967E-D29B-415B-978B-8B74BFCF8AA1}"/>
              </a:ext>
            </a:extLst>
          </p:cNvPr>
          <p:cNvSpPr txBox="1"/>
          <p:nvPr/>
        </p:nvSpPr>
        <p:spPr>
          <a:xfrm>
            <a:off x="7343394" y="2440480"/>
            <a:ext cx="825867" cy="300082"/>
          </a:xfrm>
          <a:prstGeom prst="rect">
            <a:avLst/>
          </a:prstGeom>
          <a:noFill/>
        </p:spPr>
        <p:txBody>
          <a:bodyPr wrap="none" rtlCol="0">
            <a:spAutoFit/>
          </a:bodyPr>
          <a:lstStyle/>
          <a:p>
            <a:pPr defTabSz="685800" fontAlgn="auto">
              <a:spcBef>
                <a:spcPts val="0"/>
              </a:spcBef>
              <a:spcAft>
                <a:spcPts val="0"/>
              </a:spcAft>
              <a:defRPr/>
            </a:pPr>
            <a:r>
              <a:rPr lang="en-US" sz="1350" b="0" dirty="0">
                <a:solidFill>
                  <a:prstClr val="black"/>
                </a:solidFill>
                <a:latin typeface="Calibri" panose="020F0502020204030204"/>
                <a:cs typeface="+mn-cs"/>
              </a:rPr>
              <a:t>Value = 5</a:t>
            </a:r>
          </a:p>
        </p:txBody>
      </p:sp>
      <p:sp>
        <p:nvSpPr>
          <p:cNvPr id="5" name="TextBox 4">
            <a:extLst>
              <a:ext uri="{FF2B5EF4-FFF2-40B4-BE49-F238E27FC236}">
                <a16:creationId xmlns:a16="http://schemas.microsoft.com/office/drawing/2014/main" id="{83FDD259-980E-442A-B490-FBBCF64728C7}"/>
              </a:ext>
            </a:extLst>
          </p:cNvPr>
          <p:cNvSpPr txBox="1"/>
          <p:nvPr/>
        </p:nvSpPr>
        <p:spPr>
          <a:xfrm>
            <a:off x="6952541" y="3857800"/>
            <a:ext cx="825867" cy="300082"/>
          </a:xfrm>
          <a:prstGeom prst="rect">
            <a:avLst/>
          </a:prstGeom>
          <a:noFill/>
        </p:spPr>
        <p:txBody>
          <a:bodyPr wrap="none" rtlCol="0">
            <a:spAutoFit/>
          </a:bodyPr>
          <a:lstStyle/>
          <a:p>
            <a:pPr defTabSz="685800" fontAlgn="auto">
              <a:spcBef>
                <a:spcPts val="0"/>
              </a:spcBef>
              <a:spcAft>
                <a:spcPts val="0"/>
              </a:spcAft>
              <a:defRPr/>
            </a:pPr>
            <a:r>
              <a:rPr lang="en-US" sz="1350" b="0" dirty="0">
                <a:solidFill>
                  <a:prstClr val="black"/>
                </a:solidFill>
                <a:latin typeface="Calibri" panose="020F0502020204030204"/>
                <a:cs typeface="+mn-cs"/>
              </a:rPr>
              <a:t>Value = 5</a:t>
            </a:r>
          </a:p>
        </p:txBody>
      </p:sp>
      <mc:AlternateContent xmlns:mc="http://schemas.openxmlformats.org/markup-compatibility/2006" xmlns:p14="http://schemas.microsoft.com/office/powerpoint/2010/main">
        <mc:Choice Requires="p14">
          <p:contentPart p14:bwMode="auto" r:id="rId3">
            <p14:nvContentPartPr>
              <p14:cNvPr id="59" name="Ink 58">
                <a:extLst>
                  <a:ext uri="{FF2B5EF4-FFF2-40B4-BE49-F238E27FC236}">
                    <a16:creationId xmlns:a16="http://schemas.microsoft.com/office/drawing/2014/main" id="{E1B71502-D461-429E-ACD1-5F072ABE56C5}"/>
                  </a:ext>
                </a:extLst>
              </p14:cNvPr>
              <p14:cNvContentPartPr/>
              <p14:nvPr/>
            </p14:nvContentPartPr>
            <p14:xfrm>
              <a:off x="1585295" y="2517007"/>
              <a:ext cx="4860" cy="10800"/>
            </p14:xfrm>
          </p:contentPart>
        </mc:Choice>
        <mc:Fallback xmlns="">
          <p:pic>
            <p:nvPicPr>
              <p:cNvPr id="59" name="Ink 58">
                <a:extLst>
                  <a:ext uri="{FF2B5EF4-FFF2-40B4-BE49-F238E27FC236}">
                    <a16:creationId xmlns:a16="http://schemas.microsoft.com/office/drawing/2014/main" id="{E1B71502-D461-429E-ACD1-5F072ABE56C5}"/>
                  </a:ext>
                </a:extLst>
              </p:cNvPr>
              <p:cNvPicPr/>
              <p:nvPr/>
            </p:nvPicPr>
            <p:blipFill>
              <a:blip r:embed="rId4"/>
              <a:stretch>
                <a:fillRect/>
              </a:stretch>
            </p:blipFill>
            <p:spPr>
              <a:xfrm>
                <a:off x="1579394" y="2510887"/>
                <a:ext cx="15969" cy="22680"/>
              </a:xfrm>
              <a:prstGeom prst="rect">
                <a:avLst/>
              </a:prstGeom>
            </p:spPr>
          </p:pic>
        </mc:Fallback>
      </mc:AlternateContent>
      <p:pic>
        <p:nvPicPr>
          <p:cNvPr id="7" name="Picture 6">
            <a:extLst>
              <a:ext uri="{FF2B5EF4-FFF2-40B4-BE49-F238E27FC236}">
                <a16:creationId xmlns:a16="http://schemas.microsoft.com/office/drawing/2014/main" id="{FB779E6B-7E6B-49C1-9D38-4AD323315DCD}"/>
              </a:ext>
            </a:extLst>
          </p:cNvPr>
          <p:cNvPicPr/>
          <p:nvPr/>
        </p:nvPicPr>
        <p:blipFill>
          <a:blip r:embed="rId5" cstate="print">
            <a:extLst>
              <a:ext uri="{28A0092B-C50C-407E-A947-70E740481C1C}">
                <a14:useLocalDpi xmlns:a14="http://schemas.microsoft.com/office/drawing/2010/main" val="0"/>
              </a:ext>
            </a:extLst>
          </a:blip>
          <a:stretch>
            <a:fillRect/>
          </a:stretch>
        </p:blipFill>
        <p:spPr>
          <a:xfrm>
            <a:off x="2103225" y="1797134"/>
            <a:ext cx="4937551" cy="3263732"/>
          </a:xfrm>
          <a:prstGeom prst="rect">
            <a:avLst/>
          </a:prstGeom>
          <a:solidFill>
            <a:schemeClr val="bg1"/>
          </a:solidFill>
        </p:spPr>
      </p:pic>
      <p:sp>
        <p:nvSpPr>
          <p:cNvPr id="3" name="Title 2"/>
          <p:cNvSpPr>
            <a:spLocks noGrp="1"/>
          </p:cNvSpPr>
          <p:nvPr>
            <p:ph type="title"/>
          </p:nvPr>
        </p:nvSpPr>
        <p:spPr/>
        <p:txBody>
          <a:bodyPr/>
          <a:lstStyle/>
          <a:p>
            <a:r>
              <a:rPr lang="en-US" dirty="0"/>
              <a:t>Consistency</a:t>
            </a:r>
          </a:p>
        </p:txBody>
      </p:sp>
      <p:sp>
        <p:nvSpPr>
          <p:cNvPr id="8" name="Text Placeholder 7"/>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218954273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6C70DC8-6433-436F-8D30-4B5556259FD8}"/>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2103225" y="1797134"/>
            <a:ext cx="4937551" cy="3263732"/>
          </a:xfrm>
          <a:prstGeom prst="rect">
            <a:avLst/>
          </a:prstGeom>
          <a:solidFill>
            <a:schemeClr val="bg1"/>
          </a:solidFill>
        </p:spPr>
      </p:pic>
      <p:sp>
        <p:nvSpPr>
          <p:cNvPr id="2" name="TextBox 1">
            <a:extLst>
              <a:ext uri="{FF2B5EF4-FFF2-40B4-BE49-F238E27FC236}">
                <a16:creationId xmlns:a16="http://schemas.microsoft.com/office/drawing/2014/main" id="{2BD5317A-FD1E-46C5-BD96-01B50BC7C9E2}"/>
              </a:ext>
            </a:extLst>
          </p:cNvPr>
          <p:cNvSpPr txBox="1"/>
          <p:nvPr/>
        </p:nvSpPr>
        <p:spPr>
          <a:xfrm>
            <a:off x="1018903" y="1797134"/>
            <a:ext cx="952505" cy="300082"/>
          </a:xfrm>
          <a:prstGeom prst="rect">
            <a:avLst/>
          </a:prstGeom>
          <a:noFill/>
        </p:spPr>
        <p:txBody>
          <a:bodyPr wrap="none" rtlCol="0">
            <a:spAutoFit/>
          </a:bodyPr>
          <a:lstStyle/>
          <a:p>
            <a:pPr defTabSz="685800" fontAlgn="auto">
              <a:spcBef>
                <a:spcPts val="0"/>
              </a:spcBef>
              <a:spcAft>
                <a:spcPts val="0"/>
              </a:spcAft>
              <a:defRPr/>
            </a:pPr>
            <a:r>
              <a:rPr lang="en-US" sz="1350" b="0" dirty="0">
                <a:solidFill>
                  <a:prstClr val="black"/>
                </a:solidFill>
                <a:latin typeface="Calibri" panose="020F0502020204030204"/>
                <a:cs typeface="+mn-cs"/>
              </a:rPr>
              <a:t>Value = </a:t>
            </a:r>
            <a:r>
              <a:rPr lang="en-US" sz="1350" b="0" strike="sngStrike" dirty="0">
                <a:solidFill>
                  <a:prstClr val="black"/>
                </a:solidFill>
                <a:latin typeface="Calibri" panose="020F0502020204030204"/>
                <a:cs typeface="+mn-cs"/>
              </a:rPr>
              <a:t>5</a:t>
            </a:r>
            <a:r>
              <a:rPr lang="en-US" sz="1350" b="0" dirty="0">
                <a:solidFill>
                  <a:prstClr val="black"/>
                </a:solidFill>
                <a:latin typeface="Calibri" panose="020F0502020204030204"/>
                <a:cs typeface="+mn-cs"/>
              </a:rPr>
              <a:t> 6</a:t>
            </a:r>
            <a:endParaRPr lang="en-US" sz="1350" b="0" strike="sngStrike" dirty="0">
              <a:solidFill>
                <a:prstClr val="black"/>
              </a:solidFill>
              <a:latin typeface="Calibri" panose="020F0502020204030204"/>
              <a:cs typeface="+mn-cs"/>
            </a:endParaRPr>
          </a:p>
        </p:txBody>
      </p:sp>
      <p:sp>
        <p:nvSpPr>
          <p:cNvPr id="4" name="TextBox 3">
            <a:extLst>
              <a:ext uri="{FF2B5EF4-FFF2-40B4-BE49-F238E27FC236}">
                <a16:creationId xmlns:a16="http://schemas.microsoft.com/office/drawing/2014/main" id="{73B3967E-D29B-415B-978B-8B74BFCF8AA1}"/>
              </a:ext>
            </a:extLst>
          </p:cNvPr>
          <p:cNvSpPr txBox="1"/>
          <p:nvPr/>
        </p:nvSpPr>
        <p:spPr>
          <a:xfrm>
            <a:off x="7343394" y="2440480"/>
            <a:ext cx="825867" cy="300082"/>
          </a:xfrm>
          <a:prstGeom prst="rect">
            <a:avLst/>
          </a:prstGeom>
          <a:noFill/>
        </p:spPr>
        <p:txBody>
          <a:bodyPr wrap="none" rtlCol="0">
            <a:spAutoFit/>
          </a:bodyPr>
          <a:lstStyle/>
          <a:p>
            <a:pPr defTabSz="685800" fontAlgn="auto">
              <a:spcBef>
                <a:spcPts val="0"/>
              </a:spcBef>
              <a:spcAft>
                <a:spcPts val="0"/>
              </a:spcAft>
              <a:defRPr/>
            </a:pPr>
            <a:r>
              <a:rPr lang="en-US" sz="1350" b="0" dirty="0">
                <a:solidFill>
                  <a:prstClr val="black"/>
                </a:solidFill>
                <a:latin typeface="Calibri" panose="020F0502020204030204"/>
                <a:cs typeface="+mn-cs"/>
              </a:rPr>
              <a:t>Value = 5</a:t>
            </a:r>
          </a:p>
        </p:txBody>
      </p:sp>
      <p:sp>
        <p:nvSpPr>
          <p:cNvPr id="5" name="TextBox 4">
            <a:extLst>
              <a:ext uri="{FF2B5EF4-FFF2-40B4-BE49-F238E27FC236}">
                <a16:creationId xmlns:a16="http://schemas.microsoft.com/office/drawing/2014/main" id="{83FDD259-980E-442A-B490-FBBCF64728C7}"/>
              </a:ext>
            </a:extLst>
          </p:cNvPr>
          <p:cNvSpPr txBox="1"/>
          <p:nvPr/>
        </p:nvSpPr>
        <p:spPr>
          <a:xfrm>
            <a:off x="6952541" y="3857800"/>
            <a:ext cx="825867" cy="300082"/>
          </a:xfrm>
          <a:prstGeom prst="rect">
            <a:avLst/>
          </a:prstGeom>
          <a:noFill/>
        </p:spPr>
        <p:txBody>
          <a:bodyPr wrap="none" rtlCol="0">
            <a:spAutoFit/>
          </a:bodyPr>
          <a:lstStyle/>
          <a:p>
            <a:pPr defTabSz="685800" fontAlgn="auto">
              <a:spcBef>
                <a:spcPts val="0"/>
              </a:spcBef>
              <a:spcAft>
                <a:spcPts val="0"/>
              </a:spcAft>
              <a:defRPr/>
            </a:pPr>
            <a:r>
              <a:rPr lang="en-US" sz="1350" b="0" dirty="0">
                <a:solidFill>
                  <a:prstClr val="black"/>
                </a:solidFill>
                <a:latin typeface="Calibri" panose="020F0502020204030204"/>
                <a:cs typeface="+mn-cs"/>
              </a:rPr>
              <a:t>Value = 5</a:t>
            </a:r>
          </a:p>
        </p:txBody>
      </p:sp>
      <p:cxnSp>
        <p:nvCxnSpPr>
          <p:cNvPr id="7" name="Straight Arrow Connector 6">
            <a:extLst>
              <a:ext uri="{FF2B5EF4-FFF2-40B4-BE49-F238E27FC236}">
                <a16:creationId xmlns:a16="http://schemas.microsoft.com/office/drawing/2014/main" id="{9F014A11-A323-4F29-919A-4E72C805900D}"/>
              </a:ext>
            </a:extLst>
          </p:cNvPr>
          <p:cNvCxnSpPr/>
          <p:nvPr/>
        </p:nvCxnSpPr>
        <p:spPr>
          <a:xfrm>
            <a:off x="1018903" y="2436572"/>
            <a:ext cx="1254035"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8E1561DE-2939-4D85-80A5-C9B190FC94E6}"/>
              </a:ext>
            </a:extLst>
          </p:cNvPr>
          <p:cNvSpPr txBox="1"/>
          <p:nvPr/>
        </p:nvSpPr>
        <p:spPr>
          <a:xfrm>
            <a:off x="350186" y="2436572"/>
            <a:ext cx="1167051" cy="300082"/>
          </a:xfrm>
          <a:prstGeom prst="rect">
            <a:avLst/>
          </a:prstGeom>
          <a:noFill/>
        </p:spPr>
        <p:txBody>
          <a:bodyPr wrap="none" rtlCol="0">
            <a:spAutoFit/>
          </a:bodyPr>
          <a:lstStyle/>
          <a:p>
            <a:pPr defTabSz="685800" fontAlgn="auto">
              <a:spcBef>
                <a:spcPts val="0"/>
              </a:spcBef>
              <a:spcAft>
                <a:spcPts val="0"/>
              </a:spcAft>
              <a:defRPr/>
            </a:pPr>
            <a:r>
              <a:rPr lang="en-US" sz="1350" b="0" dirty="0">
                <a:solidFill>
                  <a:prstClr val="black"/>
                </a:solidFill>
                <a:latin typeface="Calibri" panose="020F0502020204030204"/>
                <a:cs typeface="+mn-cs"/>
              </a:rPr>
              <a:t>Update 5 =&gt; 6</a:t>
            </a:r>
          </a:p>
        </p:txBody>
      </p:sp>
      <p:sp>
        <p:nvSpPr>
          <p:cNvPr id="6" name="Title 5"/>
          <p:cNvSpPr>
            <a:spLocks noGrp="1"/>
          </p:cNvSpPr>
          <p:nvPr>
            <p:ph type="title"/>
          </p:nvPr>
        </p:nvSpPr>
        <p:spPr/>
        <p:txBody>
          <a:bodyPr/>
          <a:lstStyle/>
          <a:p>
            <a:r>
              <a:rPr lang="en-US" dirty="0"/>
              <a:t>Consistency</a:t>
            </a:r>
          </a:p>
        </p:txBody>
      </p:sp>
      <p:sp>
        <p:nvSpPr>
          <p:cNvPr id="10" name="Text Placeholder 9"/>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374617426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6C70DC8-6433-436F-8D30-4B5556259FD8}"/>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2103225" y="1797134"/>
            <a:ext cx="4937551" cy="3263732"/>
          </a:xfrm>
          <a:prstGeom prst="rect">
            <a:avLst/>
          </a:prstGeom>
          <a:solidFill>
            <a:schemeClr val="bg1"/>
          </a:solidFill>
        </p:spPr>
      </p:pic>
      <p:sp>
        <p:nvSpPr>
          <p:cNvPr id="2" name="TextBox 1">
            <a:extLst>
              <a:ext uri="{FF2B5EF4-FFF2-40B4-BE49-F238E27FC236}">
                <a16:creationId xmlns:a16="http://schemas.microsoft.com/office/drawing/2014/main" id="{2BD5317A-FD1E-46C5-BD96-01B50BC7C9E2}"/>
              </a:ext>
            </a:extLst>
          </p:cNvPr>
          <p:cNvSpPr txBox="1"/>
          <p:nvPr/>
        </p:nvSpPr>
        <p:spPr>
          <a:xfrm>
            <a:off x="1018903" y="1797134"/>
            <a:ext cx="952505" cy="300082"/>
          </a:xfrm>
          <a:prstGeom prst="rect">
            <a:avLst/>
          </a:prstGeom>
          <a:noFill/>
        </p:spPr>
        <p:txBody>
          <a:bodyPr wrap="none" rtlCol="0">
            <a:spAutoFit/>
          </a:bodyPr>
          <a:lstStyle/>
          <a:p>
            <a:pPr defTabSz="685800" fontAlgn="auto">
              <a:spcBef>
                <a:spcPts val="0"/>
              </a:spcBef>
              <a:spcAft>
                <a:spcPts val="0"/>
              </a:spcAft>
              <a:defRPr/>
            </a:pPr>
            <a:r>
              <a:rPr lang="en-US" sz="1350" b="0" dirty="0">
                <a:solidFill>
                  <a:prstClr val="black"/>
                </a:solidFill>
                <a:latin typeface="Calibri" panose="020F0502020204030204"/>
                <a:cs typeface="+mn-cs"/>
              </a:rPr>
              <a:t>Value = </a:t>
            </a:r>
            <a:r>
              <a:rPr lang="en-US" sz="1350" b="0" strike="sngStrike" dirty="0">
                <a:solidFill>
                  <a:prstClr val="black"/>
                </a:solidFill>
                <a:latin typeface="Calibri" panose="020F0502020204030204"/>
                <a:cs typeface="+mn-cs"/>
              </a:rPr>
              <a:t>5</a:t>
            </a:r>
            <a:r>
              <a:rPr lang="en-US" sz="1350" b="0" dirty="0">
                <a:solidFill>
                  <a:prstClr val="black"/>
                </a:solidFill>
                <a:latin typeface="Calibri" panose="020F0502020204030204"/>
                <a:cs typeface="+mn-cs"/>
              </a:rPr>
              <a:t> 6</a:t>
            </a:r>
            <a:endParaRPr lang="en-US" sz="1350" b="0" strike="sngStrike" dirty="0">
              <a:solidFill>
                <a:prstClr val="black"/>
              </a:solidFill>
              <a:latin typeface="Calibri" panose="020F0502020204030204"/>
              <a:cs typeface="+mn-cs"/>
            </a:endParaRPr>
          </a:p>
        </p:txBody>
      </p:sp>
      <p:sp>
        <p:nvSpPr>
          <p:cNvPr id="4" name="TextBox 3">
            <a:extLst>
              <a:ext uri="{FF2B5EF4-FFF2-40B4-BE49-F238E27FC236}">
                <a16:creationId xmlns:a16="http://schemas.microsoft.com/office/drawing/2014/main" id="{73B3967E-D29B-415B-978B-8B74BFCF8AA1}"/>
              </a:ext>
            </a:extLst>
          </p:cNvPr>
          <p:cNvSpPr txBox="1"/>
          <p:nvPr/>
        </p:nvSpPr>
        <p:spPr>
          <a:xfrm>
            <a:off x="7343394" y="2440480"/>
            <a:ext cx="952505" cy="300082"/>
          </a:xfrm>
          <a:prstGeom prst="rect">
            <a:avLst/>
          </a:prstGeom>
          <a:noFill/>
        </p:spPr>
        <p:txBody>
          <a:bodyPr wrap="none" rtlCol="0">
            <a:spAutoFit/>
          </a:bodyPr>
          <a:lstStyle/>
          <a:p>
            <a:pPr defTabSz="685800" fontAlgn="auto">
              <a:spcBef>
                <a:spcPts val="0"/>
              </a:spcBef>
              <a:spcAft>
                <a:spcPts val="0"/>
              </a:spcAft>
              <a:defRPr/>
            </a:pPr>
            <a:r>
              <a:rPr lang="en-US" sz="1350" b="0" dirty="0">
                <a:solidFill>
                  <a:prstClr val="black"/>
                </a:solidFill>
                <a:latin typeface="Calibri" panose="020F0502020204030204"/>
                <a:cs typeface="+mn-cs"/>
              </a:rPr>
              <a:t>Value = </a:t>
            </a:r>
            <a:r>
              <a:rPr lang="en-US" sz="1350" b="0" strike="sngStrike" dirty="0">
                <a:solidFill>
                  <a:prstClr val="black"/>
                </a:solidFill>
                <a:latin typeface="Calibri" panose="020F0502020204030204"/>
                <a:cs typeface="+mn-cs"/>
              </a:rPr>
              <a:t>5</a:t>
            </a:r>
            <a:r>
              <a:rPr lang="en-US" sz="1350" b="0" dirty="0">
                <a:solidFill>
                  <a:prstClr val="black"/>
                </a:solidFill>
                <a:latin typeface="Calibri" panose="020F0502020204030204"/>
                <a:cs typeface="+mn-cs"/>
              </a:rPr>
              <a:t> 6</a:t>
            </a:r>
            <a:endParaRPr lang="en-US" sz="1350" b="0" strike="sngStrike" dirty="0">
              <a:solidFill>
                <a:prstClr val="black"/>
              </a:solidFill>
              <a:latin typeface="Calibri" panose="020F0502020204030204"/>
              <a:cs typeface="+mn-cs"/>
            </a:endParaRPr>
          </a:p>
        </p:txBody>
      </p:sp>
      <p:sp>
        <p:nvSpPr>
          <p:cNvPr id="5" name="TextBox 4">
            <a:extLst>
              <a:ext uri="{FF2B5EF4-FFF2-40B4-BE49-F238E27FC236}">
                <a16:creationId xmlns:a16="http://schemas.microsoft.com/office/drawing/2014/main" id="{83FDD259-980E-442A-B490-FBBCF64728C7}"/>
              </a:ext>
            </a:extLst>
          </p:cNvPr>
          <p:cNvSpPr txBox="1"/>
          <p:nvPr/>
        </p:nvSpPr>
        <p:spPr>
          <a:xfrm>
            <a:off x="6952541" y="3857800"/>
            <a:ext cx="825867" cy="300082"/>
          </a:xfrm>
          <a:prstGeom prst="rect">
            <a:avLst/>
          </a:prstGeom>
          <a:noFill/>
        </p:spPr>
        <p:txBody>
          <a:bodyPr wrap="none" rtlCol="0">
            <a:spAutoFit/>
          </a:bodyPr>
          <a:lstStyle/>
          <a:p>
            <a:pPr defTabSz="685800" fontAlgn="auto">
              <a:spcBef>
                <a:spcPts val="0"/>
              </a:spcBef>
              <a:spcAft>
                <a:spcPts val="0"/>
              </a:spcAft>
              <a:defRPr/>
            </a:pPr>
            <a:r>
              <a:rPr lang="en-US" sz="1350" b="0" dirty="0">
                <a:solidFill>
                  <a:prstClr val="black"/>
                </a:solidFill>
                <a:latin typeface="Calibri" panose="020F0502020204030204"/>
                <a:cs typeface="+mn-cs"/>
              </a:rPr>
              <a:t>Value = 5</a:t>
            </a:r>
          </a:p>
        </p:txBody>
      </p:sp>
      <p:cxnSp>
        <p:nvCxnSpPr>
          <p:cNvPr id="7" name="Straight Arrow Connector 6">
            <a:extLst>
              <a:ext uri="{FF2B5EF4-FFF2-40B4-BE49-F238E27FC236}">
                <a16:creationId xmlns:a16="http://schemas.microsoft.com/office/drawing/2014/main" id="{9F014A11-A323-4F29-919A-4E72C805900D}"/>
              </a:ext>
            </a:extLst>
          </p:cNvPr>
          <p:cNvCxnSpPr/>
          <p:nvPr/>
        </p:nvCxnSpPr>
        <p:spPr>
          <a:xfrm>
            <a:off x="1018903" y="2436572"/>
            <a:ext cx="1254035" cy="0"/>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sp>
        <p:nvSpPr>
          <p:cNvPr id="8" name="TextBox 7">
            <a:extLst>
              <a:ext uri="{FF2B5EF4-FFF2-40B4-BE49-F238E27FC236}">
                <a16:creationId xmlns:a16="http://schemas.microsoft.com/office/drawing/2014/main" id="{8E1561DE-2939-4D85-80A5-C9B190FC94E6}"/>
              </a:ext>
            </a:extLst>
          </p:cNvPr>
          <p:cNvSpPr txBox="1"/>
          <p:nvPr/>
        </p:nvSpPr>
        <p:spPr>
          <a:xfrm>
            <a:off x="350186" y="2436572"/>
            <a:ext cx="1167051" cy="300082"/>
          </a:xfrm>
          <a:prstGeom prst="rect">
            <a:avLst/>
          </a:prstGeom>
          <a:noFill/>
        </p:spPr>
        <p:txBody>
          <a:bodyPr wrap="none" rtlCol="0">
            <a:spAutoFit/>
          </a:bodyPr>
          <a:lstStyle/>
          <a:p>
            <a:pPr defTabSz="685800" fontAlgn="auto">
              <a:spcBef>
                <a:spcPts val="0"/>
              </a:spcBef>
              <a:spcAft>
                <a:spcPts val="0"/>
              </a:spcAft>
              <a:defRPr/>
            </a:pPr>
            <a:r>
              <a:rPr lang="en-US" sz="1350" b="0" dirty="0">
                <a:solidFill>
                  <a:prstClr val="black"/>
                </a:solidFill>
                <a:latin typeface="Calibri" panose="020F0502020204030204"/>
                <a:cs typeface="+mn-cs"/>
              </a:rPr>
              <a:t>Update 5 =&gt; 6</a:t>
            </a:r>
          </a:p>
        </p:txBody>
      </p:sp>
      <p:sp>
        <p:nvSpPr>
          <p:cNvPr id="12" name="Explosion: 8 Points 11">
            <a:extLst>
              <a:ext uri="{FF2B5EF4-FFF2-40B4-BE49-F238E27FC236}">
                <a16:creationId xmlns:a16="http://schemas.microsoft.com/office/drawing/2014/main" id="{A3C86116-30A3-4AFD-A58C-9033B93D1866}"/>
              </a:ext>
            </a:extLst>
          </p:cNvPr>
          <p:cNvSpPr/>
          <p:nvPr/>
        </p:nvSpPr>
        <p:spPr>
          <a:xfrm>
            <a:off x="3665500" y="3027316"/>
            <a:ext cx="645243" cy="401684"/>
          </a:xfrm>
          <a:prstGeom prst="irregularSeal1">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defTabSz="685800" fontAlgn="auto">
              <a:spcBef>
                <a:spcPts val="0"/>
              </a:spcBef>
              <a:spcAft>
                <a:spcPts val="0"/>
              </a:spcAft>
              <a:defRPr/>
            </a:pPr>
            <a:endParaRPr lang="en-US" sz="1350" b="0">
              <a:solidFill>
                <a:prstClr val="white"/>
              </a:solidFill>
              <a:latin typeface="Calibri" panose="020F0502020204030204"/>
            </a:endParaRPr>
          </a:p>
        </p:txBody>
      </p:sp>
      <p:cxnSp>
        <p:nvCxnSpPr>
          <p:cNvPr id="16" name="Straight Arrow Connector 15">
            <a:extLst>
              <a:ext uri="{FF2B5EF4-FFF2-40B4-BE49-F238E27FC236}">
                <a16:creationId xmlns:a16="http://schemas.microsoft.com/office/drawing/2014/main" id="{91D84938-3778-496B-B231-65280DB9BA1E}"/>
              </a:ext>
            </a:extLst>
          </p:cNvPr>
          <p:cNvCxnSpPr>
            <a:cxnSpLocks/>
          </p:cNvCxnSpPr>
          <p:nvPr/>
        </p:nvCxnSpPr>
        <p:spPr>
          <a:xfrm flipV="1">
            <a:off x="1645920" y="3429001"/>
            <a:ext cx="2019580" cy="1631865"/>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sp>
        <p:nvSpPr>
          <p:cNvPr id="17" name="TextBox 16">
            <a:extLst>
              <a:ext uri="{FF2B5EF4-FFF2-40B4-BE49-F238E27FC236}">
                <a16:creationId xmlns:a16="http://schemas.microsoft.com/office/drawing/2014/main" id="{8E38C219-6B51-4831-92CF-DA3EB8733FAF}"/>
              </a:ext>
            </a:extLst>
          </p:cNvPr>
          <p:cNvSpPr txBox="1"/>
          <p:nvPr/>
        </p:nvSpPr>
        <p:spPr>
          <a:xfrm>
            <a:off x="64334" y="5103586"/>
            <a:ext cx="4077783" cy="300082"/>
          </a:xfrm>
          <a:prstGeom prst="rect">
            <a:avLst/>
          </a:prstGeom>
          <a:noFill/>
        </p:spPr>
        <p:txBody>
          <a:bodyPr wrap="none" rtlCol="0">
            <a:spAutoFit/>
          </a:bodyPr>
          <a:lstStyle/>
          <a:p>
            <a:pPr algn="ctr" defTabSz="685800" fontAlgn="auto">
              <a:spcBef>
                <a:spcPts val="0"/>
              </a:spcBef>
              <a:spcAft>
                <a:spcPts val="0"/>
              </a:spcAft>
              <a:defRPr/>
            </a:pPr>
            <a:r>
              <a:rPr lang="en-US" sz="1350" b="0" dirty="0">
                <a:solidFill>
                  <a:prstClr val="black"/>
                </a:solidFill>
                <a:latin typeface="Calibri" panose="020F0502020204030204"/>
                <a:cs typeface="+mn-cs"/>
              </a:rPr>
              <a:t>What happens when a network partition is introduced?</a:t>
            </a:r>
          </a:p>
        </p:txBody>
      </p:sp>
      <p:sp>
        <p:nvSpPr>
          <p:cNvPr id="6" name="Title 5"/>
          <p:cNvSpPr>
            <a:spLocks noGrp="1"/>
          </p:cNvSpPr>
          <p:nvPr>
            <p:ph type="title"/>
          </p:nvPr>
        </p:nvSpPr>
        <p:spPr/>
        <p:txBody>
          <a:bodyPr/>
          <a:lstStyle/>
          <a:p>
            <a:r>
              <a:rPr lang="en-US" dirty="0"/>
              <a:t>Consistency</a:t>
            </a:r>
          </a:p>
        </p:txBody>
      </p:sp>
      <p:sp>
        <p:nvSpPr>
          <p:cNvPr id="10" name="Text Placeholder 9"/>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227731946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6C70DC8-6433-436F-8D30-4B5556259FD8}"/>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2103225" y="1797134"/>
            <a:ext cx="4937551" cy="3263732"/>
          </a:xfrm>
          <a:prstGeom prst="rect">
            <a:avLst/>
          </a:prstGeom>
          <a:solidFill>
            <a:schemeClr val="bg1"/>
          </a:solidFill>
        </p:spPr>
      </p:pic>
      <p:sp>
        <p:nvSpPr>
          <p:cNvPr id="2" name="TextBox 1">
            <a:extLst>
              <a:ext uri="{FF2B5EF4-FFF2-40B4-BE49-F238E27FC236}">
                <a16:creationId xmlns:a16="http://schemas.microsoft.com/office/drawing/2014/main" id="{2BD5317A-FD1E-46C5-BD96-01B50BC7C9E2}"/>
              </a:ext>
            </a:extLst>
          </p:cNvPr>
          <p:cNvSpPr txBox="1"/>
          <p:nvPr/>
        </p:nvSpPr>
        <p:spPr>
          <a:xfrm>
            <a:off x="1018903" y="1797134"/>
            <a:ext cx="952505" cy="300082"/>
          </a:xfrm>
          <a:prstGeom prst="rect">
            <a:avLst/>
          </a:prstGeom>
          <a:noFill/>
        </p:spPr>
        <p:txBody>
          <a:bodyPr wrap="none" rtlCol="0">
            <a:spAutoFit/>
          </a:bodyPr>
          <a:lstStyle/>
          <a:p>
            <a:pPr defTabSz="685800" fontAlgn="auto">
              <a:spcBef>
                <a:spcPts val="0"/>
              </a:spcBef>
              <a:spcAft>
                <a:spcPts val="0"/>
              </a:spcAft>
              <a:defRPr/>
            </a:pPr>
            <a:r>
              <a:rPr lang="en-US" sz="1350" b="0" dirty="0">
                <a:solidFill>
                  <a:prstClr val="black"/>
                </a:solidFill>
                <a:latin typeface="Calibri" panose="020F0502020204030204"/>
                <a:cs typeface="+mn-cs"/>
              </a:rPr>
              <a:t>Value = </a:t>
            </a:r>
            <a:r>
              <a:rPr lang="en-US" sz="1350" b="0" strike="sngStrike" dirty="0">
                <a:solidFill>
                  <a:prstClr val="black"/>
                </a:solidFill>
                <a:latin typeface="Calibri" panose="020F0502020204030204"/>
                <a:cs typeface="+mn-cs"/>
              </a:rPr>
              <a:t>5</a:t>
            </a:r>
            <a:r>
              <a:rPr lang="en-US" sz="1350" b="0" dirty="0">
                <a:solidFill>
                  <a:prstClr val="black"/>
                </a:solidFill>
                <a:latin typeface="Calibri" panose="020F0502020204030204"/>
                <a:cs typeface="+mn-cs"/>
              </a:rPr>
              <a:t> 6</a:t>
            </a:r>
            <a:endParaRPr lang="en-US" sz="1350" b="0" strike="sngStrike" dirty="0">
              <a:solidFill>
                <a:prstClr val="black"/>
              </a:solidFill>
              <a:latin typeface="Calibri" panose="020F0502020204030204"/>
              <a:cs typeface="+mn-cs"/>
            </a:endParaRPr>
          </a:p>
        </p:txBody>
      </p:sp>
      <p:sp>
        <p:nvSpPr>
          <p:cNvPr id="4" name="TextBox 3">
            <a:extLst>
              <a:ext uri="{FF2B5EF4-FFF2-40B4-BE49-F238E27FC236}">
                <a16:creationId xmlns:a16="http://schemas.microsoft.com/office/drawing/2014/main" id="{73B3967E-D29B-415B-978B-8B74BFCF8AA1}"/>
              </a:ext>
            </a:extLst>
          </p:cNvPr>
          <p:cNvSpPr txBox="1"/>
          <p:nvPr/>
        </p:nvSpPr>
        <p:spPr>
          <a:xfrm>
            <a:off x="7343394" y="2440480"/>
            <a:ext cx="952505" cy="300082"/>
          </a:xfrm>
          <a:prstGeom prst="rect">
            <a:avLst/>
          </a:prstGeom>
          <a:noFill/>
        </p:spPr>
        <p:txBody>
          <a:bodyPr wrap="none" rtlCol="0">
            <a:spAutoFit/>
          </a:bodyPr>
          <a:lstStyle/>
          <a:p>
            <a:pPr defTabSz="685800" fontAlgn="auto">
              <a:spcBef>
                <a:spcPts val="0"/>
              </a:spcBef>
              <a:spcAft>
                <a:spcPts val="0"/>
              </a:spcAft>
              <a:defRPr/>
            </a:pPr>
            <a:r>
              <a:rPr lang="en-US" sz="1350" b="0" dirty="0">
                <a:solidFill>
                  <a:prstClr val="black"/>
                </a:solidFill>
                <a:latin typeface="Calibri" panose="020F0502020204030204"/>
                <a:cs typeface="+mn-cs"/>
              </a:rPr>
              <a:t>Value = </a:t>
            </a:r>
            <a:r>
              <a:rPr lang="en-US" sz="1350" b="0" strike="sngStrike" dirty="0">
                <a:solidFill>
                  <a:prstClr val="black"/>
                </a:solidFill>
                <a:latin typeface="Calibri" panose="020F0502020204030204"/>
                <a:cs typeface="+mn-cs"/>
              </a:rPr>
              <a:t>5</a:t>
            </a:r>
            <a:r>
              <a:rPr lang="en-US" sz="1350" b="0" dirty="0">
                <a:solidFill>
                  <a:prstClr val="black"/>
                </a:solidFill>
                <a:latin typeface="Calibri" panose="020F0502020204030204"/>
                <a:cs typeface="+mn-cs"/>
              </a:rPr>
              <a:t> 6</a:t>
            </a:r>
            <a:endParaRPr lang="en-US" sz="1350" b="0" strike="sngStrike" dirty="0">
              <a:solidFill>
                <a:prstClr val="black"/>
              </a:solidFill>
              <a:latin typeface="Calibri" panose="020F0502020204030204"/>
              <a:cs typeface="+mn-cs"/>
            </a:endParaRPr>
          </a:p>
        </p:txBody>
      </p:sp>
      <p:sp>
        <p:nvSpPr>
          <p:cNvPr id="5" name="TextBox 4">
            <a:extLst>
              <a:ext uri="{FF2B5EF4-FFF2-40B4-BE49-F238E27FC236}">
                <a16:creationId xmlns:a16="http://schemas.microsoft.com/office/drawing/2014/main" id="{83FDD259-980E-442A-B490-FBBCF64728C7}"/>
              </a:ext>
            </a:extLst>
          </p:cNvPr>
          <p:cNvSpPr txBox="1"/>
          <p:nvPr/>
        </p:nvSpPr>
        <p:spPr>
          <a:xfrm>
            <a:off x="6952541" y="3857800"/>
            <a:ext cx="825867" cy="300082"/>
          </a:xfrm>
          <a:prstGeom prst="rect">
            <a:avLst/>
          </a:prstGeom>
          <a:noFill/>
        </p:spPr>
        <p:txBody>
          <a:bodyPr wrap="none" rtlCol="0">
            <a:spAutoFit/>
          </a:bodyPr>
          <a:lstStyle/>
          <a:p>
            <a:pPr defTabSz="685800" fontAlgn="auto">
              <a:spcBef>
                <a:spcPts val="0"/>
              </a:spcBef>
              <a:spcAft>
                <a:spcPts val="0"/>
              </a:spcAft>
              <a:defRPr/>
            </a:pPr>
            <a:r>
              <a:rPr lang="en-US" sz="1350" b="0" dirty="0">
                <a:solidFill>
                  <a:prstClr val="black"/>
                </a:solidFill>
                <a:latin typeface="Calibri" panose="020F0502020204030204"/>
                <a:cs typeface="+mn-cs"/>
              </a:rPr>
              <a:t>Value = 5</a:t>
            </a:r>
          </a:p>
        </p:txBody>
      </p:sp>
      <p:cxnSp>
        <p:nvCxnSpPr>
          <p:cNvPr id="7" name="Straight Arrow Connector 6">
            <a:extLst>
              <a:ext uri="{FF2B5EF4-FFF2-40B4-BE49-F238E27FC236}">
                <a16:creationId xmlns:a16="http://schemas.microsoft.com/office/drawing/2014/main" id="{9F014A11-A323-4F29-919A-4E72C805900D}"/>
              </a:ext>
            </a:extLst>
          </p:cNvPr>
          <p:cNvCxnSpPr/>
          <p:nvPr/>
        </p:nvCxnSpPr>
        <p:spPr>
          <a:xfrm>
            <a:off x="1018903" y="2436572"/>
            <a:ext cx="1254035" cy="0"/>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sp>
        <p:nvSpPr>
          <p:cNvPr id="8" name="TextBox 7">
            <a:extLst>
              <a:ext uri="{FF2B5EF4-FFF2-40B4-BE49-F238E27FC236}">
                <a16:creationId xmlns:a16="http://schemas.microsoft.com/office/drawing/2014/main" id="{8E1561DE-2939-4D85-80A5-C9B190FC94E6}"/>
              </a:ext>
            </a:extLst>
          </p:cNvPr>
          <p:cNvSpPr txBox="1"/>
          <p:nvPr/>
        </p:nvSpPr>
        <p:spPr>
          <a:xfrm>
            <a:off x="350186" y="2436572"/>
            <a:ext cx="1167051" cy="300082"/>
          </a:xfrm>
          <a:prstGeom prst="rect">
            <a:avLst/>
          </a:prstGeom>
          <a:noFill/>
        </p:spPr>
        <p:txBody>
          <a:bodyPr wrap="none" rtlCol="0">
            <a:spAutoFit/>
          </a:bodyPr>
          <a:lstStyle/>
          <a:p>
            <a:pPr defTabSz="685800" fontAlgn="auto">
              <a:spcBef>
                <a:spcPts val="0"/>
              </a:spcBef>
              <a:spcAft>
                <a:spcPts val="0"/>
              </a:spcAft>
              <a:defRPr/>
            </a:pPr>
            <a:r>
              <a:rPr lang="en-US" sz="1350" b="0" dirty="0">
                <a:solidFill>
                  <a:prstClr val="black"/>
                </a:solidFill>
                <a:latin typeface="Calibri" panose="020F0502020204030204"/>
                <a:cs typeface="+mn-cs"/>
              </a:rPr>
              <a:t>Update 5 =&gt; 6</a:t>
            </a:r>
          </a:p>
        </p:txBody>
      </p:sp>
      <p:cxnSp>
        <p:nvCxnSpPr>
          <p:cNvPr id="11" name="Straight Arrow Connector 10">
            <a:extLst>
              <a:ext uri="{FF2B5EF4-FFF2-40B4-BE49-F238E27FC236}">
                <a16:creationId xmlns:a16="http://schemas.microsoft.com/office/drawing/2014/main" id="{DB19AFCC-E421-4A10-A862-576D0EE8476A}"/>
              </a:ext>
            </a:extLst>
          </p:cNvPr>
          <p:cNvCxnSpPr>
            <a:cxnSpLocks/>
          </p:cNvCxnSpPr>
          <p:nvPr/>
        </p:nvCxnSpPr>
        <p:spPr>
          <a:xfrm flipH="1" flipV="1">
            <a:off x="5692145" y="4217672"/>
            <a:ext cx="166547" cy="843194"/>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sp>
        <p:nvSpPr>
          <p:cNvPr id="13" name="TextBox 12">
            <a:extLst>
              <a:ext uri="{FF2B5EF4-FFF2-40B4-BE49-F238E27FC236}">
                <a16:creationId xmlns:a16="http://schemas.microsoft.com/office/drawing/2014/main" id="{68F72DDD-57F7-471E-938E-6AD032CF722C}"/>
              </a:ext>
            </a:extLst>
          </p:cNvPr>
          <p:cNvSpPr txBox="1"/>
          <p:nvPr/>
        </p:nvSpPr>
        <p:spPr>
          <a:xfrm>
            <a:off x="3003171" y="5028322"/>
            <a:ext cx="5711052" cy="715581"/>
          </a:xfrm>
          <a:prstGeom prst="rect">
            <a:avLst/>
          </a:prstGeom>
          <a:noFill/>
        </p:spPr>
        <p:txBody>
          <a:bodyPr wrap="none" rtlCol="0">
            <a:spAutoFit/>
          </a:bodyPr>
          <a:lstStyle/>
          <a:p>
            <a:pPr algn="ctr" defTabSz="685800" fontAlgn="auto">
              <a:spcBef>
                <a:spcPts val="0"/>
              </a:spcBef>
              <a:spcAft>
                <a:spcPts val="0"/>
              </a:spcAft>
              <a:defRPr/>
            </a:pPr>
            <a:r>
              <a:rPr lang="en-US" sz="1350" b="0" dirty="0">
                <a:solidFill>
                  <a:prstClr val="black"/>
                </a:solidFill>
                <a:latin typeface="Calibri" panose="020F0502020204030204"/>
                <a:cs typeface="+mn-cs"/>
              </a:rPr>
              <a:t>Reader: What is the value? </a:t>
            </a:r>
          </a:p>
          <a:p>
            <a:pPr algn="ctr" defTabSz="685800" fontAlgn="auto">
              <a:spcBef>
                <a:spcPts val="0"/>
              </a:spcBef>
              <a:spcAft>
                <a:spcPts val="0"/>
              </a:spcAft>
              <a:defRPr/>
            </a:pPr>
            <a:r>
              <a:rPr lang="en-US" sz="1350" b="0" dirty="0">
                <a:solidFill>
                  <a:prstClr val="black"/>
                </a:solidFill>
                <a:latin typeface="Calibri" panose="020F0502020204030204"/>
                <a:cs typeface="+mn-cs"/>
              </a:rPr>
              <a:t>Should it see 5? (prioritize availability)</a:t>
            </a:r>
          </a:p>
          <a:p>
            <a:pPr algn="ctr" defTabSz="685800" fontAlgn="auto">
              <a:spcBef>
                <a:spcPts val="0"/>
              </a:spcBef>
              <a:spcAft>
                <a:spcPts val="0"/>
              </a:spcAft>
              <a:defRPr/>
            </a:pPr>
            <a:r>
              <a:rPr lang="en-US" sz="1350" b="0" dirty="0">
                <a:solidFill>
                  <a:prstClr val="black"/>
                </a:solidFill>
                <a:latin typeface="Calibri" panose="020F0502020204030204"/>
                <a:cs typeface="+mn-cs"/>
              </a:rPr>
              <a:t>Or does the system go offline until network is restored? (prioritize consistency)</a:t>
            </a:r>
          </a:p>
        </p:txBody>
      </p:sp>
      <p:sp>
        <p:nvSpPr>
          <p:cNvPr id="12" name="Explosion: 8 Points 11">
            <a:extLst>
              <a:ext uri="{FF2B5EF4-FFF2-40B4-BE49-F238E27FC236}">
                <a16:creationId xmlns:a16="http://schemas.microsoft.com/office/drawing/2014/main" id="{A3C86116-30A3-4AFD-A58C-9033B93D1866}"/>
              </a:ext>
            </a:extLst>
          </p:cNvPr>
          <p:cNvSpPr/>
          <p:nvPr/>
        </p:nvSpPr>
        <p:spPr>
          <a:xfrm>
            <a:off x="3665500" y="3027316"/>
            <a:ext cx="645243" cy="401684"/>
          </a:xfrm>
          <a:prstGeom prst="irregularSeal1">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defTabSz="685800" fontAlgn="auto">
              <a:spcBef>
                <a:spcPts val="0"/>
              </a:spcBef>
              <a:spcAft>
                <a:spcPts val="0"/>
              </a:spcAft>
              <a:defRPr/>
            </a:pPr>
            <a:endParaRPr lang="en-US" sz="1350" b="0">
              <a:solidFill>
                <a:prstClr val="white"/>
              </a:solidFill>
              <a:latin typeface="Calibri" panose="020F0502020204030204"/>
            </a:endParaRPr>
          </a:p>
        </p:txBody>
      </p:sp>
      <p:cxnSp>
        <p:nvCxnSpPr>
          <p:cNvPr id="16" name="Straight Arrow Connector 15">
            <a:extLst>
              <a:ext uri="{FF2B5EF4-FFF2-40B4-BE49-F238E27FC236}">
                <a16:creationId xmlns:a16="http://schemas.microsoft.com/office/drawing/2014/main" id="{91D84938-3778-496B-B231-65280DB9BA1E}"/>
              </a:ext>
            </a:extLst>
          </p:cNvPr>
          <p:cNvCxnSpPr>
            <a:cxnSpLocks/>
          </p:cNvCxnSpPr>
          <p:nvPr/>
        </p:nvCxnSpPr>
        <p:spPr>
          <a:xfrm flipV="1">
            <a:off x="1645920" y="3429001"/>
            <a:ext cx="2019580" cy="1631865"/>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sp>
        <p:nvSpPr>
          <p:cNvPr id="17" name="TextBox 16">
            <a:extLst>
              <a:ext uri="{FF2B5EF4-FFF2-40B4-BE49-F238E27FC236}">
                <a16:creationId xmlns:a16="http://schemas.microsoft.com/office/drawing/2014/main" id="{8E38C219-6B51-4831-92CF-DA3EB8733FAF}"/>
              </a:ext>
            </a:extLst>
          </p:cNvPr>
          <p:cNvSpPr txBox="1"/>
          <p:nvPr/>
        </p:nvSpPr>
        <p:spPr>
          <a:xfrm>
            <a:off x="64334" y="5103586"/>
            <a:ext cx="4077783" cy="300082"/>
          </a:xfrm>
          <a:prstGeom prst="rect">
            <a:avLst/>
          </a:prstGeom>
          <a:noFill/>
        </p:spPr>
        <p:txBody>
          <a:bodyPr wrap="none" rtlCol="0">
            <a:spAutoFit/>
          </a:bodyPr>
          <a:lstStyle/>
          <a:p>
            <a:pPr algn="ctr" defTabSz="685800" fontAlgn="auto">
              <a:spcBef>
                <a:spcPts val="0"/>
              </a:spcBef>
              <a:spcAft>
                <a:spcPts val="0"/>
              </a:spcAft>
              <a:defRPr/>
            </a:pPr>
            <a:r>
              <a:rPr lang="en-US" sz="1350" b="0" dirty="0">
                <a:solidFill>
                  <a:prstClr val="black"/>
                </a:solidFill>
                <a:latin typeface="Calibri" panose="020F0502020204030204"/>
                <a:cs typeface="+mn-cs"/>
              </a:rPr>
              <a:t>What happens when a network partition is introduced?</a:t>
            </a:r>
          </a:p>
        </p:txBody>
      </p:sp>
      <p:sp>
        <p:nvSpPr>
          <p:cNvPr id="6" name="Title 5"/>
          <p:cNvSpPr>
            <a:spLocks noGrp="1"/>
          </p:cNvSpPr>
          <p:nvPr>
            <p:ph type="title"/>
          </p:nvPr>
        </p:nvSpPr>
        <p:spPr/>
        <p:txBody>
          <a:bodyPr/>
          <a:lstStyle/>
          <a:p>
            <a:r>
              <a:rPr lang="en-US" dirty="0"/>
              <a:t>Consistency</a:t>
            </a:r>
          </a:p>
        </p:txBody>
      </p:sp>
      <p:sp>
        <p:nvSpPr>
          <p:cNvPr id="10" name="Text Placeholder 9"/>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345492829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6C70DC8-6433-436F-8D30-4B5556259FD8}"/>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2103225" y="1797134"/>
            <a:ext cx="4937551" cy="3263732"/>
          </a:xfrm>
          <a:prstGeom prst="rect">
            <a:avLst/>
          </a:prstGeom>
          <a:solidFill>
            <a:schemeClr val="bg1"/>
          </a:solidFill>
        </p:spPr>
      </p:pic>
      <p:sp>
        <p:nvSpPr>
          <p:cNvPr id="12" name="Explosion: 8 Points 11">
            <a:extLst>
              <a:ext uri="{FF2B5EF4-FFF2-40B4-BE49-F238E27FC236}">
                <a16:creationId xmlns:a16="http://schemas.microsoft.com/office/drawing/2014/main" id="{A3C86116-30A3-4AFD-A58C-9033B93D1866}"/>
              </a:ext>
            </a:extLst>
          </p:cNvPr>
          <p:cNvSpPr/>
          <p:nvPr/>
        </p:nvSpPr>
        <p:spPr>
          <a:xfrm>
            <a:off x="3665500" y="3027316"/>
            <a:ext cx="645243" cy="401684"/>
          </a:xfrm>
          <a:prstGeom prst="irregularSeal1">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defTabSz="685800" fontAlgn="auto">
              <a:spcBef>
                <a:spcPts val="0"/>
              </a:spcBef>
              <a:spcAft>
                <a:spcPts val="0"/>
              </a:spcAft>
              <a:defRPr/>
            </a:pPr>
            <a:endParaRPr lang="en-US" sz="1350" b="0">
              <a:solidFill>
                <a:prstClr val="white"/>
              </a:solidFill>
              <a:latin typeface="Calibri" panose="020F0502020204030204"/>
            </a:endParaRPr>
          </a:p>
        </p:txBody>
      </p:sp>
      <p:sp>
        <p:nvSpPr>
          <p:cNvPr id="6" name="TextBox 5">
            <a:extLst>
              <a:ext uri="{FF2B5EF4-FFF2-40B4-BE49-F238E27FC236}">
                <a16:creationId xmlns:a16="http://schemas.microsoft.com/office/drawing/2014/main" id="{47FC7F2D-E916-49F2-B427-537DCAE70A09}"/>
              </a:ext>
            </a:extLst>
          </p:cNvPr>
          <p:cNvSpPr txBox="1"/>
          <p:nvPr/>
        </p:nvSpPr>
        <p:spPr>
          <a:xfrm>
            <a:off x="2303349" y="5061507"/>
            <a:ext cx="5429939" cy="715581"/>
          </a:xfrm>
          <a:prstGeom prst="rect">
            <a:avLst/>
          </a:prstGeom>
          <a:noFill/>
        </p:spPr>
        <p:txBody>
          <a:bodyPr wrap="square" rtlCol="0">
            <a:spAutoFit/>
          </a:bodyPr>
          <a:lstStyle/>
          <a:p>
            <a:pPr defTabSz="685800" fontAlgn="auto">
              <a:spcBef>
                <a:spcPts val="0"/>
              </a:spcBef>
              <a:spcAft>
                <a:spcPts val="0"/>
              </a:spcAft>
              <a:defRPr/>
            </a:pPr>
            <a:r>
              <a:rPr lang="en-US" sz="1350" dirty="0">
                <a:solidFill>
                  <a:prstClr val="black"/>
                </a:solidFill>
                <a:latin typeface="Calibri" panose="020F0502020204030204"/>
                <a:cs typeface="+mn-cs"/>
              </a:rPr>
              <a:t>Brewer’s CAP Theorem</a:t>
            </a:r>
            <a:r>
              <a:rPr lang="en-US" sz="1350" b="0" dirty="0">
                <a:solidFill>
                  <a:prstClr val="black"/>
                </a:solidFill>
                <a:latin typeface="Calibri" panose="020F0502020204030204"/>
                <a:cs typeface="+mn-cs"/>
              </a:rPr>
              <a:t>: impossible for distributed data store to simultaneously provide more than 2 out of the following 3 guarantees:</a:t>
            </a:r>
          </a:p>
          <a:p>
            <a:pPr defTabSz="685800" fontAlgn="auto">
              <a:spcBef>
                <a:spcPts val="0"/>
              </a:spcBef>
              <a:spcAft>
                <a:spcPts val="0"/>
              </a:spcAft>
              <a:defRPr/>
            </a:pPr>
            <a:r>
              <a:rPr lang="en-US" sz="1350" b="0" dirty="0">
                <a:solidFill>
                  <a:prstClr val="black"/>
                </a:solidFill>
                <a:latin typeface="Calibri" panose="020F0502020204030204"/>
                <a:cs typeface="+mn-cs"/>
              </a:rPr>
              <a:t>Consistency, Availability, Partition Tolerance</a:t>
            </a:r>
          </a:p>
        </p:txBody>
      </p:sp>
      <p:sp>
        <p:nvSpPr>
          <p:cNvPr id="2" name="Title 1"/>
          <p:cNvSpPr>
            <a:spLocks noGrp="1"/>
          </p:cNvSpPr>
          <p:nvPr>
            <p:ph type="title"/>
          </p:nvPr>
        </p:nvSpPr>
        <p:spPr/>
        <p:txBody>
          <a:bodyPr/>
          <a:lstStyle/>
          <a:p>
            <a:r>
              <a:rPr lang="en-US" dirty="0"/>
              <a:t>Consistency</a:t>
            </a:r>
          </a:p>
        </p:txBody>
      </p:sp>
      <p:sp>
        <p:nvSpPr>
          <p:cNvPr id="5" name="Text Placeholder 4"/>
          <p:cNvSpPr>
            <a:spLocks noGrp="1"/>
          </p:cNvSpPr>
          <p:nvPr>
            <p:ph type="body" sz="quarter" idx="10"/>
          </p:nvPr>
        </p:nvSpPr>
        <p:spPr/>
        <p:txBody>
          <a:bodyPr/>
          <a:lstStyle/>
          <a:p>
            <a:r>
              <a:rPr lang="en-US" dirty="0">
                <a:hlinkClick r:id="rId4"/>
              </a:rPr>
              <a:t>https://en.wikipedia.org/wiki/CAP_theorem</a:t>
            </a:r>
            <a:endParaRPr lang="en-US" dirty="0"/>
          </a:p>
          <a:p>
            <a:endParaRPr lang="en-US" dirty="0"/>
          </a:p>
        </p:txBody>
      </p:sp>
    </p:spTree>
    <p:extLst>
      <p:ext uri="{BB962C8B-B14F-4D97-AF65-F5344CB8AC3E}">
        <p14:creationId xmlns:p14="http://schemas.microsoft.com/office/powerpoint/2010/main" val="35684185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6C70DC8-6433-436F-8D30-4B5556259FD8}"/>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2103225" y="1797134"/>
            <a:ext cx="4937551" cy="3263732"/>
          </a:xfrm>
          <a:prstGeom prst="rect">
            <a:avLst/>
          </a:prstGeom>
          <a:solidFill>
            <a:schemeClr val="bg1"/>
          </a:solidFill>
        </p:spPr>
      </p:pic>
      <p:sp>
        <p:nvSpPr>
          <p:cNvPr id="2" name="TextBox 1">
            <a:extLst>
              <a:ext uri="{FF2B5EF4-FFF2-40B4-BE49-F238E27FC236}">
                <a16:creationId xmlns:a16="http://schemas.microsoft.com/office/drawing/2014/main" id="{2BD5317A-FD1E-46C5-BD96-01B50BC7C9E2}"/>
              </a:ext>
            </a:extLst>
          </p:cNvPr>
          <p:cNvSpPr txBox="1"/>
          <p:nvPr/>
        </p:nvSpPr>
        <p:spPr>
          <a:xfrm>
            <a:off x="1018903" y="1797134"/>
            <a:ext cx="952505" cy="300082"/>
          </a:xfrm>
          <a:prstGeom prst="rect">
            <a:avLst/>
          </a:prstGeom>
          <a:noFill/>
        </p:spPr>
        <p:txBody>
          <a:bodyPr wrap="none" rtlCol="0">
            <a:spAutoFit/>
          </a:bodyPr>
          <a:lstStyle/>
          <a:p>
            <a:pPr defTabSz="685800" fontAlgn="auto">
              <a:spcBef>
                <a:spcPts val="0"/>
              </a:spcBef>
              <a:spcAft>
                <a:spcPts val="0"/>
              </a:spcAft>
              <a:defRPr/>
            </a:pPr>
            <a:r>
              <a:rPr lang="en-US" sz="1350" b="0" dirty="0">
                <a:solidFill>
                  <a:prstClr val="black"/>
                </a:solidFill>
                <a:latin typeface="Calibri" panose="020F0502020204030204"/>
                <a:cs typeface="+mn-cs"/>
              </a:rPr>
              <a:t>Value = </a:t>
            </a:r>
            <a:r>
              <a:rPr lang="en-US" sz="1350" b="0" strike="sngStrike" dirty="0">
                <a:solidFill>
                  <a:prstClr val="black"/>
                </a:solidFill>
                <a:latin typeface="Calibri" panose="020F0502020204030204"/>
                <a:cs typeface="+mn-cs"/>
              </a:rPr>
              <a:t>5</a:t>
            </a:r>
            <a:r>
              <a:rPr lang="en-US" sz="1350" b="0" dirty="0">
                <a:solidFill>
                  <a:prstClr val="black"/>
                </a:solidFill>
                <a:latin typeface="Calibri" panose="020F0502020204030204"/>
                <a:cs typeface="+mn-cs"/>
              </a:rPr>
              <a:t> 6</a:t>
            </a:r>
            <a:endParaRPr lang="en-US" sz="1350" b="0" strike="sngStrike" dirty="0">
              <a:solidFill>
                <a:prstClr val="black"/>
              </a:solidFill>
              <a:latin typeface="Calibri" panose="020F0502020204030204"/>
              <a:cs typeface="+mn-cs"/>
            </a:endParaRPr>
          </a:p>
        </p:txBody>
      </p:sp>
      <p:sp>
        <p:nvSpPr>
          <p:cNvPr id="4" name="TextBox 3">
            <a:extLst>
              <a:ext uri="{FF2B5EF4-FFF2-40B4-BE49-F238E27FC236}">
                <a16:creationId xmlns:a16="http://schemas.microsoft.com/office/drawing/2014/main" id="{73B3967E-D29B-415B-978B-8B74BFCF8AA1}"/>
              </a:ext>
            </a:extLst>
          </p:cNvPr>
          <p:cNvSpPr txBox="1"/>
          <p:nvPr/>
        </p:nvSpPr>
        <p:spPr>
          <a:xfrm>
            <a:off x="7343394" y="2440480"/>
            <a:ext cx="952505" cy="300082"/>
          </a:xfrm>
          <a:prstGeom prst="rect">
            <a:avLst/>
          </a:prstGeom>
          <a:noFill/>
        </p:spPr>
        <p:txBody>
          <a:bodyPr wrap="none" rtlCol="0">
            <a:spAutoFit/>
          </a:bodyPr>
          <a:lstStyle/>
          <a:p>
            <a:pPr defTabSz="685800" fontAlgn="auto">
              <a:spcBef>
                <a:spcPts val="0"/>
              </a:spcBef>
              <a:spcAft>
                <a:spcPts val="0"/>
              </a:spcAft>
              <a:defRPr/>
            </a:pPr>
            <a:r>
              <a:rPr lang="en-US" sz="1350" b="0" dirty="0">
                <a:solidFill>
                  <a:prstClr val="black"/>
                </a:solidFill>
                <a:latin typeface="Calibri" panose="020F0502020204030204"/>
                <a:cs typeface="+mn-cs"/>
              </a:rPr>
              <a:t>Value = </a:t>
            </a:r>
            <a:r>
              <a:rPr lang="en-US" sz="1350" b="0" strike="sngStrike" dirty="0">
                <a:solidFill>
                  <a:prstClr val="black"/>
                </a:solidFill>
                <a:latin typeface="Calibri" panose="020F0502020204030204"/>
                <a:cs typeface="+mn-cs"/>
              </a:rPr>
              <a:t>5</a:t>
            </a:r>
            <a:r>
              <a:rPr lang="en-US" sz="1350" b="0" dirty="0">
                <a:solidFill>
                  <a:prstClr val="black"/>
                </a:solidFill>
                <a:latin typeface="Calibri" panose="020F0502020204030204"/>
                <a:cs typeface="+mn-cs"/>
              </a:rPr>
              <a:t> 6</a:t>
            </a:r>
            <a:endParaRPr lang="en-US" sz="1350" b="0" strike="sngStrike" dirty="0">
              <a:solidFill>
                <a:prstClr val="black"/>
              </a:solidFill>
              <a:latin typeface="Calibri" panose="020F0502020204030204"/>
              <a:cs typeface="+mn-cs"/>
            </a:endParaRPr>
          </a:p>
        </p:txBody>
      </p:sp>
      <p:sp>
        <p:nvSpPr>
          <p:cNvPr id="5" name="TextBox 4">
            <a:extLst>
              <a:ext uri="{FF2B5EF4-FFF2-40B4-BE49-F238E27FC236}">
                <a16:creationId xmlns:a16="http://schemas.microsoft.com/office/drawing/2014/main" id="{83FDD259-980E-442A-B490-FBBCF64728C7}"/>
              </a:ext>
            </a:extLst>
          </p:cNvPr>
          <p:cNvSpPr txBox="1"/>
          <p:nvPr/>
        </p:nvSpPr>
        <p:spPr>
          <a:xfrm>
            <a:off x="6952541" y="3857800"/>
            <a:ext cx="825867" cy="300082"/>
          </a:xfrm>
          <a:prstGeom prst="rect">
            <a:avLst/>
          </a:prstGeom>
          <a:noFill/>
        </p:spPr>
        <p:txBody>
          <a:bodyPr wrap="none" rtlCol="0">
            <a:spAutoFit/>
          </a:bodyPr>
          <a:lstStyle/>
          <a:p>
            <a:pPr defTabSz="685800" fontAlgn="auto">
              <a:spcBef>
                <a:spcPts val="0"/>
              </a:spcBef>
              <a:spcAft>
                <a:spcPts val="0"/>
              </a:spcAft>
              <a:defRPr/>
            </a:pPr>
            <a:r>
              <a:rPr lang="en-US" sz="1350" b="0" dirty="0">
                <a:solidFill>
                  <a:prstClr val="black"/>
                </a:solidFill>
                <a:latin typeface="Calibri" panose="020F0502020204030204"/>
                <a:cs typeface="+mn-cs"/>
              </a:rPr>
              <a:t>Value = 5</a:t>
            </a:r>
          </a:p>
        </p:txBody>
      </p:sp>
      <p:cxnSp>
        <p:nvCxnSpPr>
          <p:cNvPr id="7" name="Straight Arrow Connector 6">
            <a:extLst>
              <a:ext uri="{FF2B5EF4-FFF2-40B4-BE49-F238E27FC236}">
                <a16:creationId xmlns:a16="http://schemas.microsoft.com/office/drawing/2014/main" id="{9F014A11-A323-4F29-919A-4E72C805900D}"/>
              </a:ext>
            </a:extLst>
          </p:cNvPr>
          <p:cNvCxnSpPr/>
          <p:nvPr/>
        </p:nvCxnSpPr>
        <p:spPr>
          <a:xfrm>
            <a:off x="1018903" y="2436572"/>
            <a:ext cx="1254035" cy="0"/>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sp>
        <p:nvSpPr>
          <p:cNvPr id="8" name="TextBox 7">
            <a:extLst>
              <a:ext uri="{FF2B5EF4-FFF2-40B4-BE49-F238E27FC236}">
                <a16:creationId xmlns:a16="http://schemas.microsoft.com/office/drawing/2014/main" id="{8E1561DE-2939-4D85-80A5-C9B190FC94E6}"/>
              </a:ext>
            </a:extLst>
          </p:cNvPr>
          <p:cNvSpPr txBox="1"/>
          <p:nvPr/>
        </p:nvSpPr>
        <p:spPr>
          <a:xfrm>
            <a:off x="350186" y="2436572"/>
            <a:ext cx="1167051" cy="300082"/>
          </a:xfrm>
          <a:prstGeom prst="rect">
            <a:avLst/>
          </a:prstGeom>
          <a:noFill/>
        </p:spPr>
        <p:txBody>
          <a:bodyPr wrap="none" rtlCol="0">
            <a:spAutoFit/>
          </a:bodyPr>
          <a:lstStyle/>
          <a:p>
            <a:pPr defTabSz="685800" fontAlgn="auto">
              <a:spcBef>
                <a:spcPts val="0"/>
              </a:spcBef>
              <a:spcAft>
                <a:spcPts val="0"/>
              </a:spcAft>
              <a:defRPr/>
            </a:pPr>
            <a:r>
              <a:rPr lang="en-US" sz="1350" b="0" dirty="0">
                <a:solidFill>
                  <a:prstClr val="black"/>
                </a:solidFill>
                <a:latin typeface="Calibri" panose="020F0502020204030204"/>
                <a:cs typeface="+mn-cs"/>
              </a:rPr>
              <a:t>Update 5 =&gt; 6</a:t>
            </a:r>
          </a:p>
        </p:txBody>
      </p:sp>
      <p:cxnSp>
        <p:nvCxnSpPr>
          <p:cNvPr id="9" name="Straight Arrow Connector 8">
            <a:extLst>
              <a:ext uri="{FF2B5EF4-FFF2-40B4-BE49-F238E27FC236}">
                <a16:creationId xmlns:a16="http://schemas.microsoft.com/office/drawing/2014/main" id="{FED8612F-B073-4107-9C68-FEE71760F7D1}"/>
              </a:ext>
            </a:extLst>
          </p:cNvPr>
          <p:cNvCxnSpPr>
            <a:cxnSpLocks/>
          </p:cNvCxnSpPr>
          <p:nvPr/>
        </p:nvCxnSpPr>
        <p:spPr>
          <a:xfrm>
            <a:off x="4556433" y="1690007"/>
            <a:ext cx="58022" cy="597626"/>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sp>
        <p:nvSpPr>
          <p:cNvPr id="10" name="TextBox 9">
            <a:extLst>
              <a:ext uri="{FF2B5EF4-FFF2-40B4-BE49-F238E27FC236}">
                <a16:creationId xmlns:a16="http://schemas.microsoft.com/office/drawing/2014/main" id="{2A1ADB07-A549-460D-808E-E73BDF8CFD46}"/>
              </a:ext>
            </a:extLst>
          </p:cNvPr>
          <p:cNvSpPr txBox="1"/>
          <p:nvPr/>
        </p:nvSpPr>
        <p:spPr>
          <a:xfrm>
            <a:off x="2341518" y="1057785"/>
            <a:ext cx="5634043" cy="507831"/>
          </a:xfrm>
          <a:prstGeom prst="rect">
            <a:avLst/>
          </a:prstGeom>
          <a:noFill/>
        </p:spPr>
        <p:txBody>
          <a:bodyPr wrap="none" rtlCol="0">
            <a:spAutoFit/>
          </a:bodyPr>
          <a:lstStyle/>
          <a:p>
            <a:pPr defTabSz="685800" fontAlgn="auto">
              <a:spcBef>
                <a:spcPts val="0"/>
              </a:spcBef>
              <a:spcAft>
                <a:spcPts val="0"/>
              </a:spcAft>
              <a:defRPr/>
            </a:pPr>
            <a:r>
              <a:rPr lang="en-US" sz="1350" b="0" dirty="0">
                <a:solidFill>
                  <a:prstClr val="black"/>
                </a:solidFill>
                <a:latin typeface="Calibri" panose="020F0502020204030204"/>
                <a:cs typeface="+mn-cs"/>
              </a:rPr>
              <a:t>Latency: packet of information can travel as fast as speed of light.</a:t>
            </a:r>
          </a:p>
          <a:p>
            <a:pPr defTabSz="685800" fontAlgn="auto">
              <a:spcBef>
                <a:spcPts val="0"/>
              </a:spcBef>
              <a:spcAft>
                <a:spcPts val="0"/>
              </a:spcAft>
              <a:defRPr/>
            </a:pPr>
            <a:r>
              <a:rPr lang="en-US" sz="1350" b="0" dirty="0">
                <a:solidFill>
                  <a:prstClr val="black"/>
                </a:solidFill>
                <a:latin typeface="Calibri" panose="020F0502020204030204"/>
                <a:cs typeface="+mn-cs"/>
              </a:rPr>
              <a:t>Replication between distant geographic regions can take 100’s of milliseconds</a:t>
            </a:r>
          </a:p>
        </p:txBody>
      </p:sp>
      <p:cxnSp>
        <p:nvCxnSpPr>
          <p:cNvPr id="12" name="Straight Arrow Connector 11">
            <a:extLst>
              <a:ext uri="{FF2B5EF4-FFF2-40B4-BE49-F238E27FC236}">
                <a16:creationId xmlns:a16="http://schemas.microsoft.com/office/drawing/2014/main" id="{7938630C-5BEF-48C7-8A7D-5F764E60B239}"/>
              </a:ext>
            </a:extLst>
          </p:cNvPr>
          <p:cNvCxnSpPr>
            <a:cxnSpLocks/>
          </p:cNvCxnSpPr>
          <p:nvPr/>
        </p:nvCxnSpPr>
        <p:spPr>
          <a:xfrm flipH="1">
            <a:off x="4251960" y="1690008"/>
            <a:ext cx="246450" cy="1738993"/>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sp>
        <p:nvSpPr>
          <p:cNvPr id="6" name="Title 5"/>
          <p:cNvSpPr>
            <a:spLocks noGrp="1"/>
          </p:cNvSpPr>
          <p:nvPr>
            <p:ph type="title"/>
          </p:nvPr>
        </p:nvSpPr>
        <p:spPr/>
        <p:txBody>
          <a:bodyPr/>
          <a:lstStyle/>
          <a:p>
            <a:r>
              <a:rPr lang="en-US" dirty="0"/>
              <a:t>Consistency</a:t>
            </a:r>
          </a:p>
        </p:txBody>
      </p:sp>
      <p:sp>
        <p:nvSpPr>
          <p:cNvPr id="13" name="Text Placeholder 12"/>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32891630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8F6B872-1D62-4C02-9520-413FEA5BFCA0}"/>
              </a:ext>
            </a:extLst>
          </p:cNvPr>
          <p:cNvSpPr>
            <a:spLocks noGrp="1"/>
          </p:cNvSpPr>
          <p:nvPr>
            <p:ph type="title"/>
          </p:nvPr>
        </p:nvSpPr>
        <p:spPr/>
        <p:txBody>
          <a:bodyPr/>
          <a:lstStyle/>
          <a:p>
            <a:r>
              <a:rPr lang="en-US" b="1" dirty="0"/>
              <a:t>Replicate Data Across the World</a:t>
            </a:r>
            <a:endParaRPr lang="en-US" dirty="0"/>
          </a:p>
        </p:txBody>
      </p:sp>
      <p:sp>
        <p:nvSpPr>
          <p:cNvPr id="6" name="Text Placeholder 5">
            <a:extLst>
              <a:ext uri="{FF2B5EF4-FFF2-40B4-BE49-F238E27FC236}">
                <a16:creationId xmlns:a16="http://schemas.microsoft.com/office/drawing/2014/main" id="{9D3638CF-66DD-42FE-AFCA-5449D562034C}"/>
              </a:ext>
            </a:extLst>
          </p:cNvPr>
          <p:cNvSpPr>
            <a:spLocks noGrp="1"/>
          </p:cNvSpPr>
          <p:nvPr>
            <p:ph type="body" idx="1"/>
          </p:nvPr>
        </p:nvSpPr>
        <p:spPr/>
        <p:txBody>
          <a:bodyPr/>
          <a:lstStyle/>
          <a:p>
            <a:r>
              <a:rPr lang="en-US" dirty="0"/>
              <a:t>Implement global distribution and high availability</a:t>
            </a:r>
          </a:p>
          <a:p>
            <a:pPr lvl="1"/>
            <a:r>
              <a:rPr lang="en-US" sz="1800" dirty="0"/>
              <a:t>Replicate data to additional regions; define automatic failover policies for disaster recovery; perform manual failovers to change the write region; set the preferred location of applications for low-latency access; design patterns for multi-write regions; resolve conflicts surfaced by the conflict feed</a:t>
            </a:r>
          </a:p>
          <a:p>
            <a:r>
              <a:rPr lang="en-US" dirty="0"/>
              <a:t>Select a data consistency approach based on business use cases</a:t>
            </a:r>
          </a:p>
          <a:p>
            <a:pPr lvl="1"/>
            <a:r>
              <a:rPr lang="en-US" sz="1800" dirty="0"/>
              <a:t>Identify use cases for consistencies; differentiate between consistencies by using characteristics; differentiate between consistencies by using trade-offs between performance and consistency; use session tokens</a:t>
            </a:r>
          </a:p>
        </p:txBody>
      </p:sp>
      <p:sp>
        <p:nvSpPr>
          <p:cNvPr id="8" name="Text Placeholder 7">
            <a:extLst>
              <a:ext uri="{FF2B5EF4-FFF2-40B4-BE49-F238E27FC236}">
                <a16:creationId xmlns:a16="http://schemas.microsoft.com/office/drawing/2014/main" id="{9C377E1C-ED3C-423F-9E95-64EBB258FC66}"/>
              </a:ext>
            </a:extLst>
          </p:cNvPr>
          <p:cNvSpPr>
            <a:spLocks noGrp="1"/>
          </p:cNvSpPr>
          <p:nvPr>
            <p:ph type="body" sz="quarter" idx="10"/>
          </p:nvPr>
        </p:nvSpPr>
        <p:spPr/>
        <p:txBody>
          <a:bodyPr/>
          <a:lstStyle/>
          <a:p>
            <a:r>
              <a:rPr lang="en-US" dirty="0"/>
              <a:t>https://www.microsoft.com/en-us/learning</a:t>
            </a:r>
            <a:r>
              <a:rPr lang="en-US"/>
              <a:t>/exam-70-777.</a:t>
            </a:r>
            <a:r>
              <a:rPr lang="en-US" dirty="0"/>
              <a:t>aspx</a:t>
            </a:r>
          </a:p>
        </p:txBody>
      </p:sp>
    </p:spTree>
    <p:extLst>
      <p:ext uri="{BB962C8B-B14F-4D97-AF65-F5344CB8AC3E}">
        <p14:creationId xmlns:p14="http://schemas.microsoft.com/office/powerpoint/2010/main" val="174077389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6C70DC8-6433-436F-8D30-4B5556259FD8}"/>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2103225" y="1797134"/>
            <a:ext cx="4937551" cy="3263732"/>
          </a:xfrm>
          <a:prstGeom prst="rect">
            <a:avLst/>
          </a:prstGeom>
          <a:solidFill>
            <a:schemeClr val="bg1"/>
          </a:solidFill>
        </p:spPr>
      </p:pic>
      <p:sp>
        <p:nvSpPr>
          <p:cNvPr id="2" name="TextBox 1">
            <a:extLst>
              <a:ext uri="{FF2B5EF4-FFF2-40B4-BE49-F238E27FC236}">
                <a16:creationId xmlns:a16="http://schemas.microsoft.com/office/drawing/2014/main" id="{2BD5317A-FD1E-46C5-BD96-01B50BC7C9E2}"/>
              </a:ext>
            </a:extLst>
          </p:cNvPr>
          <p:cNvSpPr txBox="1"/>
          <p:nvPr/>
        </p:nvSpPr>
        <p:spPr>
          <a:xfrm>
            <a:off x="1018903" y="1797134"/>
            <a:ext cx="952505" cy="300082"/>
          </a:xfrm>
          <a:prstGeom prst="rect">
            <a:avLst/>
          </a:prstGeom>
          <a:noFill/>
        </p:spPr>
        <p:txBody>
          <a:bodyPr wrap="none" rtlCol="0">
            <a:spAutoFit/>
          </a:bodyPr>
          <a:lstStyle/>
          <a:p>
            <a:pPr defTabSz="685800" fontAlgn="auto">
              <a:spcBef>
                <a:spcPts val="0"/>
              </a:spcBef>
              <a:spcAft>
                <a:spcPts val="0"/>
              </a:spcAft>
              <a:defRPr/>
            </a:pPr>
            <a:r>
              <a:rPr lang="en-US" sz="1350" b="0" dirty="0">
                <a:solidFill>
                  <a:prstClr val="black"/>
                </a:solidFill>
                <a:latin typeface="Calibri" panose="020F0502020204030204"/>
                <a:cs typeface="+mn-cs"/>
              </a:rPr>
              <a:t>Value = </a:t>
            </a:r>
            <a:r>
              <a:rPr lang="en-US" sz="1350" b="0" strike="sngStrike" dirty="0">
                <a:solidFill>
                  <a:prstClr val="black"/>
                </a:solidFill>
                <a:latin typeface="Calibri" panose="020F0502020204030204"/>
                <a:cs typeface="+mn-cs"/>
              </a:rPr>
              <a:t>5</a:t>
            </a:r>
            <a:r>
              <a:rPr lang="en-US" sz="1350" b="0" dirty="0">
                <a:solidFill>
                  <a:prstClr val="black"/>
                </a:solidFill>
                <a:latin typeface="Calibri" panose="020F0502020204030204"/>
                <a:cs typeface="+mn-cs"/>
              </a:rPr>
              <a:t> 6</a:t>
            </a:r>
            <a:endParaRPr lang="en-US" sz="1350" b="0" strike="sngStrike" dirty="0">
              <a:solidFill>
                <a:prstClr val="black"/>
              </a:solidFill>
              <a:latin typeface="Calibri" panose="020F0502020204030204"/>
              <a:cs typeface="+mn-cs"/>
            </a:endParaRPr>
          </a:p>
        </p:txBody>
      </p:sp>
      <p:sp>
        <p:nvSpPr>
          <p:cNvPr id="4" name="TextBox 3">
            <a:extLst>
              <a:ext uri="{FF2B5EF4-FFF2-40B4-BE49-F238E27FC236}">
                <a16:creationId xmlns:a16="http://schemas.microsoft.com/office/drawing/2014/main" id="{73B3967E-D29B-415B-978B-8B74BFCF8AA1}"/>
              </a:ext>
            </a:extLst>
          </p:cNvPr>
          <p:cNvSpPr txBox="1"/>
          <p:nvPr/>
        </p:nvSpPr>
        <p:spPr>
          <a:xfrm>
            <a:off x="7343394" y="2440480"/>
            <a:ext cx="952505" cy="300082"/>
          </a:xfrm>
          <a:prstGeom prst="rect">
            <a:avLst/>
          </a:prstGeom>
          <a:noFill/>
        </p:spPr>
        <p:txBody>
          <a:bodyPr wrap="none" rtlCol="0">
            <a:spAutoFit/>
          </a:bodyPr>
          <a:lstStyle/>
          <a:p>
            <a:pPr defTabSz="685800" fontAlgn="auto">
              <a:spcBef>
                <a:spcPts val="0"/>
              </a:spcBef>
              <a:spcAft>
                <a:spcPts val="0"/>
              </a:spcAft>
              <a:defRPr/>
            </a:pPr>
            <a:r>
              <a:rPr lang="en-US" sz="1350" b="0" dirty="0">
                <a:solidFill>
                  <a:prstClr val="black"/>
                </a:solidFill>
                <a:latin typeface="Calibri" panose="020F0502020204030204"/>
                <a:cs typeface="+mn-cs"/>
              </a:rPr>
              <a:t>Value = </a:t>
            </a:r>
            <a:r>
              <a:rPr lang="en-US" sz="1350" b="0" strike="sngStrike" dirty="0">
                <a:solidFill>
                  <a:prstClr val="black"/>
                </a:solidFill>
                <a:latin typeface="Calibri" panose="020F0502020204030204"/>
                <a:cs typeface="+mn-cs"/>
              </a:rPr>
              <a:t>5</a:t>
            </a:r>
            <a:r>
              <a:rPr lang="en-US" sz="1350" b="0" dirty="0">
                <a:solidFill>
                  <a:prstClr val="black"/>
                </a:solidFill>
                <a:latin typeface="Calibri" panose="020F0502020204030204"/>
                <a:cs typeface="+mn-cs"/>
              </a:rPr>
              <a:t> 6</a:t>
            </a:r>
            <a:endParaRPr lang="en-US" sz="1350" b="0" strike="sngStrike" dirty="0">
              <a:solidFill>
                <a:prstClr val="black"/>
              </a:solidFill>
              <a:latin typeface="Calibri" panose="020F0502020204030204"/>
              <a:cs typeface="+mn-cs"/>
            </a:endParaRPr>
          </a:p>
        </p:txBody>
      </p:sp>
      <p:sp>
        <p:nvSpPr>
          <p:cNvPr id="5" name="TextBox 4">
            <a:extLst>
              <a:ext uri="{FF2B5EF4-FFF2-40B4-BE49-F238E27FC236}">
                <a16:creationId xmlns:a16="http://schemas.microsoft.com/office/drawing/2014/main" id="{83FDD259-980E-442A-B490-FBBCF64728C7}"/>
              </a:ext>
            </a:extLst>
          </p:cNvPr>
          <p:cNvSpPr txBox="1"/>
          <p:nvPr/>
        </p:nvSpPr>
        <p:spPr>
          <a:xfrm>
            <a:off x="6952541" y="3857800"/>
            <a:ext cx="825867" cy="300082"/>
          </a:xfrm>
          <a:prstGeom prst="rect">
            <a:avLst/>
          </a:prstGeom>
          <a:noFill/>
        </p:spPr>
        <p:txBody>
          <a:bodyPr wrap="none" rtlCol="0">
            <a:spAutoFit/>
          </a:bodyPr>
          <a:lstStyle/>
          <a:p>
            <a:pPr defTabSz="685800" fontAlgn="auto">
              <a:spcBef>
                <a:spcPts val="0"/>
              </a:spcBef>
              <a:spcAft>
                <a:spcPts val="0"/>
              </a:spcAft>
              <a:defRPr/>
            </a:pPr>
            <a:r>
              <a:rPr lang="en-US" sz="1350" b="0" dirty="0">
                <a:solidFill>
                  <a:prstClr val="black"/>
                </a:solidFill>
                <a:latin typeface="Calibri" panose="020F0502020204030204"/>
                <a:cs typeface="+mn-cs"/>
              </a:rPr>
              <a:t>Value = 5</a:t>
            </a:r>
          </a:p>
        </p:txBody>
      </p:sp>
      <p:cxnSp>
        <p:nvCxnSpPr>
          <p:cNvPr id="7" name="Straight Arrow Connector 6">
            <a:extLst>
              <a:ext uri="{FF2B5EF4-FFF2-40B4-BE49-F238E27FC236}">
                <a16:creationId xmlns:a16="http://schemas.microsoft.com/office/drawing/2014/main" id="{9F014A11-A323-4F29-919A-4E72C805900D}"/>
              </a:ext>
            </a:extLst>
          </p:cNvPr>
          <p:cNvCxnSpPr/>
          <p:nvPr/>
        </p:nvCxnSpPr>
        <p:spPr>
          <a:xfrm>
            <a:off x="1018903" y="2436572"/>
            <a:ext cx="1254035" cy="0"/>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sp>
        <p:nvSpPr>
          <p:cNvPr id="8" name="TextBox 7">
            <a:extLst>
              <a:ext uri="{FF2B5EF4-FFF2-40B4-BE49-F238E27FC236}">
                <a16:creationId xmlns:a16="http://schemas.microsoft.com/office/drawing/2014/main" id="{8E1561DE-2939-4D85-80A5-C9B190FC94E6}"/>
              </a:ext>
            </a:extLst>
          </p:cNvPr>
          <p:cNvSpPr txBox="1"/>
          <p:nvPr/>
        </p:nvSpPr>
        <p:spPr>
          <a:xfrm>
            <a:off x="350186" y="2436572"/>
            <a:ext cx="1167051" cy="300082"/>
          </a:xfrm>
          <a:prstGeom prst="rect">
            <a:avLst/>
          </a:prstGeom>
          <a:noFill/>
        </p:spPr>
        <p:txBody>
          <a:bodyPr wrap="none" rtlCol="0">
            <a:spAutoFit/>
          </a:bodyPr>
          <a:lstStyle/>
          <a:p>
            <a:pPr defTabSz="685800" fontAlgn="auto">
              <a:spcBef>
                <a:spcPts val="0"/>
              </a:spcBef>
              <a:spcAft>
                <a:spcPts val="0"/>
              </a:spcAft>
              <a:defRPr/>
            </a:pPr>
            <a:r>
              <a:rPr lang="en-US" sz="1350" b="0" dirty="0">
                <a:solidFill>
                  <a:prstClr val="black"/>
                </a:solidFill>
                <a:latin typeface="Calibri" panose="020F0502020204030204"/>
                <a:cs typeface="+mn-cs"/>
              </a:rPr>
              <a:t>Update 5 =&gt; 6</a:t>
            </a:r>
          </a:p>
        </p:txBody>
      </p:sp>
      <p:cxnSp>
        <p:nvCxnSpPr>
          <p:cNvPr id="11" name="Straight Arrow Connector 10">
            <a:extLst>
              <a:ext uri="{FF2B5EF4-FFF2-40B4-BE49-F238E27FC236}">
                <a16:creationId xmlns:a16="http://schemas.microsoft.com/office/drawing/2014/main" id="{DB19AFCC-E421-4A10-A862-576D0EE8476A}"/>
              </a:ext>
            </a:extLst>
          </p:cNvPr>
          <p:cNvCxnSpPr>
            <a:cxnSpLocks/>
          </p:cNvCxnSpPr>
          <p:nvPr/>
        </p:nvCxnSpPr>
        <p:spPr>
          <a:xfrm flipH="1" flipV="1">
            <a:off x="5692145" y="4217672"/>
            <a:ext cx="166547" cy="843194"/>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sp>
        <p:nvSpPr>
          <p:cNvPr id="13" name="TextBox 12">
            <a:extLst>
              <a:ext uri="{FF2B5EF4-FFF2-40B4-BE49-F238E27FC236}">
                <a16:creationId xmlns:a16="http://schemas.microsoft.com/office/drawing/2014/main" id="{68F72DDD-57F7-471E-938E-6AD032CF722C}"/>
              </a:ext>
            </a:extLst>
          </p:cNvPr>
          <p:cNvSpPr txBox="1"/>
          <p:nvPr/>
        </p:nvSpPr>
        <p:spPr>
          <a:xfrm>
            <a:off x="4756851" y="5028322"/>
            <a:ext cx="2203681" cy="300082"/>
          </a:xfrm>
          <a:prstGeom prst="rect">
            <a:avLst/>
          </a:prstGeom>
          <a:noFill/>
        </p:spPr>
        <p:txBody>
          <a:bodyPr wrap="none" rtlCol="0">
            <a:spAutoFit/>
          </a:bodyPr>
          <a:lstStyle/>
          <a:p>
            <a:pPr algn="ctr" defTabSz="685800" fontAlgn="auto">
              <a:spcBef>
                <a:spcPts val="0"/>
              </a:spcBef>
              <a:spcAft>
                <a:spcPts val="0"/>
              </a:spcAft>
              <a:defRPr/>
            </a:pPr>
            <a:r>
              <a:rPr lang="en-US" sz="1350" b="0" dirty="0">
                <a:solidFill>
                  <a:prstClr val="black"/>
                </a:solidFill>
                <a:latin typeface="Calibri" panose="020F0502020204030204"/>
                <a:cs typeface="+mn-cs"/>
              </a:rPr>
              <a:t>Reader B: What is the value?</a:t>
            </a:r>
          </a:p>
        </p:txBody>
      </p:sp>
      <p:cxnSp>
        <p:nvCxnSpPr>
          <p:cNvPr id="14" name="Straight Arrow Connector 13">
            <a:extLst>
              <a:ext uri="{FF2B5EF4-FFF2-40B4-BE49-F238E27FC236}">
                <a16:creationId xmlns:a16="http://schemas.microsoft.com/office/drawing/2014/main" id="{8BF9B7F0-3D1F-421B-A0D8-CB4A2473208C}"/>
              </a:ext>
            </a:extLst>
          </p:cNvPr>
          <p:cNvCxnSpPr>
            <a:cxnSpLocks/>
          </p:cNvCxnSpPr>
          <p:nvPr/>
        </p:nvCxnSpPr>
        <p:spPr>
          <a:xfrm flipH="1">
            <a:off x="6586788" y="1909218"/>
            <a:ext cx="1258334" cy="604936"/>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sp>
        <p:nvSpPr>
          <p:cNvPr id="15" name="TextBox 14">
            <a:extLst>
              <a:ext uri="{FF2B5EF4-FFF2-40B4-BE49-F238E27FC236}">
                <a16:creationId xmlns:a16="http://schemas.microsoft.com/office/drawing/2014/main" id="{CF2947B5-19E1-4A09-9F87-57CA15907FC7}"/>
              </a:ext>
            </a:extLst>
          </p:cNvPr>
          <p:cNvSpPr txBox="1"/>
          <p:nvPr/>
        </p:nvSpPr>
        <p:spPr>
          <a:xfrm>
            <a:off x="6797389" y="1514413"/>
            <a:ext cx="2193839" cy="300082"/>
          </a:xfrm>
          <a:prstGeom prst="rect">
            <a:avLst/>
          </a:prstGeom>
          <a:noFill/>
        </p:spPr>
        <p:txBody>
          <a:bodyPr wrap="square" rtlCol="0">
            <a:spAutoFit/>
          </a:bodyPr>
          <a:lstStyle/>
          <a:p>
            <a:pPr algn="ctr" defTabSz="685800" fontAlgn="auto">
              <a:spcBef>
                <a:spcPts val="0"/>
              </a:spcBef>
              <a:spcAft>
                <a:spcPts val="0"/>
              </a:spcAft>
              <a:defRPr/>
            </a:pPr>
            <a:r>
              <a:rPr lang="en-US" sz="1350" b="0" dirty="0">
                <a:solidFill>
                  <a:prstClr val="black"/>
                </a:solidFill>
                <a:latin typeface="Calibri" panose="020F0502020204030204"/>
                <a:cs typeface="+mn-cs"/>
              </a:rPr>
              <a:t>Reader A: What is the value?</a:t>
            </a:r>
          </a:p>
        </p:txBody>
      </p:sp>
      <p:sp>
        <p:nvSpPr>
          <p:cNvPr id="6" name="Title 5"/>
          <p:cNvSpPr>
            <a:spLocks noGrp="1"/>
          </p:cNvSpPr>
          <p:nvPr>
            <p:ph type="title"/>
          </p:nvPr>
        </p:nvSpPr>
        <p:spPr/>
        <p:txBody>
          <a:bodyPr/>
          <a:lstStyle/>
          <a:p>
            <a:r>
              <a:rPr lang="en-US" dirty="0"/>
              <a:t>Consistency</a:t>
            </a:r>
          </a:p>
        </p:txBody>
      </p:sp>
      <p:sp>
        <p:nvSpPr>
          <p:cNvPr id="10" name="Text Placeholder 9"/>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31998116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6C70DC8-6433-436F-8D30-4B5556259FD8}"/>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2103225" y="1797134"/>
            <a:ext cx="4937551" cy="3263732"/>
          </a:xfrm>
          <a:prstGeom prst="rect">
            <a:avLst/>
          </a:prstGeom>
          <a:solidFill>
            <a:schemeClr val="bg1"/>
          </a:solidFill>
        </p:spPr>
      </p:pic>
      <p:sp>
        <p:nvSpPr>
          <p:cNvPr id="2" name="TextBox 1">
            <a:extLst>
              <a:ext uri="{FF2B5EF4-FFF2-40B4-BE49-F238E27FC236}">
                <a16:creationId xmlns:a16="http://schemas.microsoft.com/office/drawing/2014/main" id="{2BD5317A-FD1E-46C5-BD96-01B50BC7C9E2}"/>
              </a:ext>
            </a:extLst>
          </p:cNvPr>
          <p:cNvSpPr txBox="1"/>
          <p:nvPr/>
        </p:nvSpPr>
        <p:spPr>
          <a:xfrm>
            <a:off x="1018903" y="1797134"/>
            <a:ext cx="952505" cy="300082"/>
          </a:xfrm>
          <a:prstGeom prst="rect">
            <a:avLst/>
          </a:prstGeom>
          <a:noFill/>
        </p:spPr>
        <p:txBody>
          <a:bodyPr wrap="none" rtlCol="0">
            <a:spAutoFit/>
          </a:bodyPr>
          <a:lstStyle/>
          <a:p>
            <a:pPr defTabSz="685800" fontAlgn="auto">
              <a:spcBef>
                <a:spcPts val="0"/>
              </a:spcBef>
              <a:spcAft>
                <a:spcPts val="0"/>
              </a:spcAft>
              <a:defRPr/>
            </a:pPr>
            <a:r>
              <a:rPr lang="en-US" sz="1350" b="0" dirty="0">
                <a:solidFill>
                  <a:prstClr val="black"/>
                </a:solidFill>
                <a:latin typeface="Calibri" panose="020F0502020204030204"/>
                <a:cs typeface="+mn-cs"/>
              </a:rPr>
              <a:t>Value = </a:t>
            </a:r>
            <a:r>
              <a:rPr lang="en-US" sz="1350" b="0" strike="sngStrike" dirty="0">
                <a:solidFill>
                  <a:prstClr val="black"/>
                </a:solidFill>
                <a:latin typeface="Calibri" panose="020F0502020204030204"/>
                <a:cs typeface="+mn-cs"/>
              </a:rPr>
              <a:t>5</a:t>
            </a:r>
            <a:r>
              <a:rPr lang="en-US" sz="1350" b="0" dirty="0">
                <a:solidFill>
                  <a:prstClr val="black"/>
                </a:solidFill>
                <a:latin typeface="Calibri" panose="020F0502020204030204"/>
                <a:cs typeface="+mn-cs"/>
              </a:rPr>
              <a:t> 6</a:t>
            </a:r>
            <a:endParaRPr lang="en-US" sz="1350" b="0" strike="sngStrike" dirty="0">
              <a:solidFill>
                <a:prstClr val="black"/>
              </a:solidFill>
              <a:latin typeface="Calibri" panose="020F0502020204030204"/>
              <a:cs typeface="+mn-cs"/>
            </a:endParaRPr>
          </a:p>
        </p:txBody>
      </p:sp>
      <p:sp>
        <p:nvSpPr>
          <p:cNvPr id="4" name="TextBox 3">
            <a:extLst>
              <a:ext uri="{FF2B5EF4-FFF2-40B4-BE49-F238E27FC236}">
                <a16:creationId xmlns:a16="http://schemas.microsoft.com/office/drawing/2014/main" id="{73B3967E-D29B-415B-978B-8B74BFCF8AA1}"/>
              </a:ext>
            </a:extLst>
          </p:cNvPr>
          <p:cNvSpPr txBox="1"/>
          <p:nvPr/>
        </p:nvSpPr>
        <p:spPr>
          <a:xfrm>
            <a:off x="7343394" y="2440480"/>
            <a:ext cx="952505" cy="300082"/>
          </a:xfrm>
          <a:prstGeom prst="rect">
            <a:avLst/>
          </a:prstGeom>
          <a:noFill/>
        </p:spPr>
        <p:txBody>
          <a:bodyPr wrap="none" rtlCol="0">
            <a:spAutoFit/>
          </a:bodyPr>
          <a:lstStyle/>
          <a:p>
            <a:pPr defTabSz="685800" fontAlgn="auto">
              <a:spcBef>
                <a:spcPts val="0"/>
              </a:spcBef>
              <a:spcAft>
                <a:spcPts val="0"/>
              </a:spcAft>
              <a:defRPr/>
            </a:pPr>
            <a:r>
              <a:rPr lang="en-US" sz="1350" b="0" dirty="0">
                <a:solidFill>
                  <a:prstClr val="black"/>
                </a:solidFill>
                <a:latin typeface="Calibri" panose="020F0502020204030204"/>
                <a:cs typeface="+mn-cs"/>
              </a:rPr>
              <a:t>Value = </a:t>
            </a:r>
            <a:r>
              <a:rPr lang="en-US" sz="1350" b="0" strike="sngStrike" dirty="0">
                <a:solidFill>
                  <a:prstClr val="black"/>
                </a:solidFill>
                <a:latin typeface="Calibri" panose="020F0502020204030204"/>
                <a:cs typeface="+mn-cs"/>
              </a:rPr>
              <a:t>5</a:t>
            </a:r>
            <a:r>
              <a:rPr lang="en-US" sz="1350" b="0" dirty="0">
                <a:solidFill>
                  <a:prstClr val="black"/>
                </a:solidFill>
                <a:latin typeface="Calibri" panose="020F0502020204030204"/>
                <a:cs typeface="+mn-cs"/>
              </a:rPr>
              <a:t> 6</a:t>
            </a:r>
            <a:endParaRPr lang="en-US" sz="1350" b="0" strike="sngStrike" dirty="0">
              <a:solidFill>
                <a:prstClr val="black"/>
              </a:solidFill>
              <a:latin typeface="Calibri" panose="020F0502020204030204"/>
              <a:cs typeface="+mn-cs"/>
            </a:endParaRPr>
          </a:p>
        </p:txBody>
      </p:sp>
      <p:sp>
        <p:nvSpPr>
          <p:cNvPr id="5" name="TextBox 4">
            <a:extLst>
              <a:ext uri="{FF2B5EF4-FFF2-40B4-BE49-F238E27FC236}">
                <a16:creationId xmlns:a16="http://schemas.microsoft.com/office/drawing/2014/main" id="{83FDD259-980E-442A-B490-FBBCF64728C7}"/>
              </a:ext>
            </a:extLst>
          </p:cNvPr>
          <p:cNvSpPr txBox="1"/>
          <p:nvPr/>
        </p:nvSpPr>
        <p:spPr>
          <a:xfrm>
            <a:off x="6952541" y="3857800"/>
            <a:ext cx="825867" cy="300082"/>
          </a:xfrm>
          <a:prstGeom prst="rect">
            <a:avLst/>
          </a:prstGeom>
          <a:noFill/>
        </p:spPr>
        <p:txBody>
          <a:bodyPr wrap="none" rtlCol="0">
            <a:spAutoFit/>
          </a:bodyPr>
          <a:lstStyle/>
          <a:p>
            <a:pPr defTabSz="685800" fontAlgn="auto">
              <a:spcBef>
                <a:spcPts val="0"/>
              </a:spcBef>
              <a:spcAft>
                <a:spcPts val="0"/>
              </a:spcAft>
              <a:defRPr/>
            </a:pPr>
            <a:r>
              <a:rPr lang="en-US" sz="1350" b="0" dirty="0">
                <a:solidFill>
                  <a:prstClr val="black"/>
                </a:solidFill>
                <a:latin typeface="Calibri" panose="020F0502020204030204"/>
                <a:cs typeface="+mn-cs"/>
              </a:rPr>
              <a:t>Value = 5</a:t>
            </a:r>
          </a:p>
        </p:txBody>
      </p:sp>
      <p:cxnSp>
        <p:nvCxnSpPr>
          <p:cNvPr id="7" name="Straight Arrow Connector 6">
            <a:extLst>
              <a:ext uri="{FF2B5EF4-FFF2-40B4-BE49-F238E27FC236}">
                <a16:creationId xmlns:a16="http://schemas.microsoft.com/office/drawing/2014/main" id="{9F014A11-A323-4F29-919A-4E72C805900D}"/>
              </a:ext>
            </a:extLst>
          </p:cNvPr>
          <p:cNvCxnSpPr/>
          <p:nvPr/>
        </p:nvCxnSpPr>
        <p:spPr>
          <a:xfrm>
            <a:off x="1018903" y="2436572"/>
            <a:ext cx="1254035" cy="0"/>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sp>
        <p:nvSpPr>
          <p:cNvPr id="8" name="TextBox 7">
            <a:extLst>
              <a:ext uri="{FF2B5EF4-FFF2-40B4-BE49-F238E27FC236}">
                <a16:creationId xmlns:a16="http://schemas.microsoft.com/office/drawing/2014/main" id="{8E1561DE-2939-4D85-80A5-C9B190FC94E6}"/>
              </a:ext>
            </a:extLst>
          </p:cNvPr>
          <p:cNvSpPr txBox="1"/>
          <p:nvPr/>
        </p:nvSpPr>
        <p:spPr>
          <a:xfrm>
            <a:off x="350186" y="2436572"/>
            <a:ext cx="1167051" cy="300082"/>
          </a:xfrm>
          <a:prstGeom prst="rect">
            <a:avLst/>
          </a:prstGeom>
          <a:noFill/>
        </p:spPr>
        <p:txBody>
          <a:bodyPr wrap="none" rtlCol="0">
            <a:spAutoFit/>
          </a:bodyPr>
          <a:lstStyle/>
          <a:p>
            <a:pPr defTabSz="685800" fontAlgn="auto">
              <a:spcBef>
                <a:spcPts val="0"/>
              </a:spcBef>
              <a:spcAft>
                <a:spcPts val="0"/>
              </a:spcAft>
              <a:defRPr/>
            </a:pPr>
            <a:r>
              <a:rPr lang="en-US" sz="1350" b="0" dirty="0">
                <a:solidFill>
                  <a:prstClr val="black"/>
                </a:solidFill>
                <a:latin typeface="Calibri" panose="020F0502020204030204"/>
                <a:cs typeface="+mn-cs"/>
              </a:rPr>
              <a:t>Update 5 =&gt; 6</a:t>
            </a:r>
          </a:p>
        </p:txBody>
      </p:sp>
      <p:cxnSp>
        <p:nvCxnSpPr>
          <p:cNvPr id="11" name="Straight Arrow Connector 10">
            <a:extLst>
              <a:ext uri="{FF2B5EF4-FFF2-40B4-BE49-F238E27FC236}">
                <a16:creationId xmlns:a16="http://schemas.microsoft.com/office/drawing/2014/main" id="{DB19AFCC-E421-4A10-A862-576D0EE8476A}"/>
              </a:ext>
            </a:extLst>
          </p:cNvPr>
          <p:cNvCxnSpPr>
            <a:cxnSpLocks/>
          </p:cNvCxnSpPr>
          <p:nvPr/>
        </p:nvCxnSpPr>
        <p:spPr>
          <a:xfrm flipH="1" flipV="1">
            <a:off x="5692145" y="4217672"/>
            <a:ext cx="166547" cy="843194"/>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sp>
        <p:nvSpPr>
          <p:cNvPr id="13" name="TextBox 12">
            <a:extLst>
              <a:ext uri="{FF2B5EF4-FFF2-40B4-BE49-F238E27FC236}">
                <a16:creationId xmlns:a16="http://schemas.microsoft.com/office/drawing/2014/main" id="{68F72DDD-57F7-471E-938E-6AD032CF722C}"/>
              </a:ext>
            </a:extLst>
          </p:cNvPr>
          <p:cNvSpPr txBox="1"/>
          <p:nvPr/>
        </p:nvSpPr>
        <p:spPr>
          <a:xfrm>
            <a:off x="3295522" y="5028322"/>
            <a:ext cx="5126340" cy="923330"/>
          </a:xfrm>
          <a:prstGeom prst="rect">
            <a:avLst/>
          </a:prstGeom>
          <a:noFill/>
        </p:spPr>
        <p:txBody>
          <a:bodyPr wrap="none" rtlCol="0">
            <a:spAutoFit/>
          </a:bodyPr>
          <a:lstStyle/>
          <a:p>
            <a:pPr algn="ctr" defTabSz="685800" fontAlgn="auto">
              <a:spcBef>
                <a:spcPts val="0"/>
              </a:spcBef>
              <a:spcAft>
                <a:spcPts val="0"/>
              </a:spcAft>
              <a:defRPr/>
            </a:pPr>
            <a:r>
              <a:rPr lang="en-US" sz="1350" b="0" dirty="0">
                <a:solidFill>
                  <a:prstClr val="black"/>
                </a:solidFill>
                <a:latin typeface="Calibri" panose="020F0502020204030204"/>
                <a:cs typeface="+mn-cs"/>
              </a:rPr>
              <a:t>Reader B: What is the value?</a:t>
            </a:r>
          </a:p>
          <a:p>
            <a:pPr defTabSz="685800" fontAlgn="auto">
              <a:spcBef>
                <a:spcPts val="0"/>
              </a:spcBef>
              <a:spcAft>
                <a:spcPts val="0"/>
              </a:spcAft>
              <a:defRPr/>
            </a:pPr>
            <a:r>
              <a:rPr lang="en-US" sz="1350" b="0" dirty="0">
                <a:solidFill>
                  <a:prstClr val="black"/>
                </a:solidFill>
                <a:latin typeface="Calibri" panose="020F0502020204030204"/>
                <a:cs typeface="+mn-cs"/>
              </a:rPr>
              <a:t>Should it see 5 immediately? (prioritize latency)</a:t>
            </a:r>
          </a:p>
          <a:p>
            <a:pPr defTabSz="685800" fontAlgn="auto">
              <a:spcBef>
                <a:spcPts val="0"/>
              </a:spcBef>
              <a:spcAft>
                <a:spcPts val="0"/>
              </a:spcAft>
              <a:defRPr/>
            </a:pPr>
            <a:r>
              <a:rPr lang="en-US" sz="1350" b="0" dirty="0">
                <a:solidFill>
                  <a:prstClr val="black"/>
                </a:solidFill>
                <a:latin typeface="Calibri" panose="020F0502020204030204"/>
                <a:cs typeface="+mn-cs"/>
              </a:rPr>
              <a:t>Does it see the same result as reader A? (quorum impacts throughput)</a:t>
            </a:r>
          </a:p>
          <a:p>
            <a:pPr defTabSz="685800" fontAlgn="auto">
              <a:spcBef>
                <a:spcPts val="0"/>
              </a:spcBef>
              <a:spcAft>
                <a:spcPts val="0"/>
              </a:spcAft>
              <a:defRPr/>
            </a:pPr>
            <a:r>
              <a:rPr lang="en-US" sz="1350" b="0" dirty="0">
                <a:solidFill>
                  <a:prstClr val="black"/>
                </a:solidFill>
                <a:latin typeface="Calibri" panose="020F0502020204030204"/>
                <a:cs typeface="+mn-cs"/>
              </a:rPr>
              <a:t>Or does it sit and wait for 5 =&gt; 6 propagate? (prioritize consistency)</a:t>
            </a:r>
          </a:p>
        </p:txBody>
      </p:sp>
      <p:cxnSp>
        <p:nvCxnSpPr>
          <p:cNvPr id="14" name="Straight Arrow Connector 13">
            <a:extLst>
              <a:ext uri="{FF2B5EF4-FFF2-40B4-BE49-F238E27FC236}">
                <a16:creationId xmlns:a16="http://schemas.microsoft.com/office/drawing/2014/main" id="{8BF9B7F0-3D1F-421B-A0D8-CB4A2473208C}"/>
              </a:ext>
            </a:extLst>
          </p:cNvPr>
          <p:cNvCxnSpPr>
            <a:cxnSpLocks/>
          </p:cNvCxnSpPr>
          <p:nvPr/>
        </p:nvCxnSpPr>
        <p:spPr>
          <a:xfrm flipH="1">
            <a:off x="6586788" y="1909218"/>
            <a:ext cx="1258334" cy="604936"/>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sp>
        <p:nvSpPr>
          <p:cNvPr id="15" name="TextBox 14">
            <a:extLst>
              <a:ext uri="{FF2B5EF4-FFF2-40B4-BE49-F238E27FC236}">
                <a16:creationId xmlns:a16="http://schemas.microsoft.com/office/drawing/2014/main" id="{CF2947B5-19E1-4A09-9F87-57CA15907FC7}"/>
              </a:ext>
            </a:extLst>
          </p:cNvPr>
          <p:cNvSpPr txBox="1"/>
          <p:nvPr/>
        </p:nvSpPr>
        <p:spPr>
          <a:xfrm>
            <a:off x="6797389" y="1514413"/>
            <a:ext cx="2193839" cy="300082"/>
          </a:xfrm>
          <a:prstGeom prst="rect">
            <a:avLst/>
          </a:prstGeom>
          <a:noFill/>
        </p:spPr>
        <p:txBody>
          <a:bodyPr wrap="square" rtlCol="0">
            <a:spAutoFit/>
          </a:bodyPr>
          <a:lstStyle/>
          <a:p>
            <a:pPr algn="ctr" defTabSz="685800" fontAlgn="auto">
              <a:spcBef>
                <a:spcPts val="0"/>
              </a:spcBef>
              <a:spcAft>
                <a:spcPts val="0"/>
              </a:spcAft>
              <a:defRPr/>
            </a:pPr>
            <a:r>
              <a:rPr lang="en-US" sz="1350" b="0" dirty="0">
                <a:solidFill>
                  <a:prstClr val="black"/>
                </a:solidFill>
                <a:latin typeface="Calibri" panose="020F0502020204030204"/>
                <a:cs typeface="+mn-cs"/>
              </a:rPr>
              <a:t>Reader A: What is the value?</a:t>
            </a:r>
          </a:p>
        </p:txBody>
      </p:sp>
      <p:sp>
        <p:nvSpPr>
          <p:cNvPr id="6" name="Title 5"/>
          <p:cNvSpPr>
            <a:spLocks noGrp="1"/>
          </p:cNvSpPr>
          <p:nvPr>
            <p:ph type="title"/>
          </p:nvPr>
        </p:nvSpPr>
        <p:spPr/>
        <p:txBody>
          <a:bodyPr/>
          <a:lstStyle/>
          <a:p>
            <a:r>
              <a:rPr lang="en-US" dirty="0"/>
              <a:t>Consistency</a:t>
            </a:r>
          </a:p>
        </p:txBody>
      </p:sp>
      <p:sp>
        <p:nvSpPr>
          <p:cNvPr id="10" name="Text Placeholder 9"/>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204690251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6C70DC8-6433-436F-8D30-4B5556259FD8}"/>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2103225" y="1797134"/>
            <a:ext cx="4937551" cy="3263732"/>
          </a:xfrm>
          <a:prstGeom prst="rect">
            <a:avLst/>
          </a:prstGeom>
          <a:solidFill>
            <a:schemeClr val="bg1"/>
          </a:solidFill>
        </p:spPr>
      </p:pic>
      <p:sp>
        <p:nvSpPr>
          <p:cNvPr id="12" name="TextBox 11">
            <a:extLst>
              <a:ext uri="{FF2B5EF4-FFF2-40B4-BE49-F238E27FC236}">
                <a16:creationId xmlns:a16="http://schemas.microsoft.com/office/drawing/2014/main" id="{161C06F2-4112-4780-9660-9AC2DB3E807C}"/>
              </a:ext>
            </a:extLst>
          </p:cNvPr>
          <p:cNvSpPr txBox="1"/>
          <p:nvPr/>
        </p:nvSpPr>
        <p:spPr>
          <a:xfrm>
            <a:off x="1686129" y="5041272"/>
            <a:ext cx="6168630" cy="923330"/>
          </a:xfrm>
          <a:prstGeom prst="rect">
            <a:avLst/>
          </a:prstGeom>
          <a:noFill/>
        </p:spPr>
        <p:txBody>
          <a:bodyPr wrap="square" rtlCol="0">
            <a:spAutoFit/>
          </a:bodyPr>
          <a:lstStyle/>
          <a:p>
            <a:pPr defTabSz="685800" fontAlgn="auto">
              <a:spcBef>
                <a:spcPts val="0"/>
              </a:spcBef>
              <a:spcAft>
                <a:spcPts val="0"/>
              </a:spcAft>
              <a:defRPr/>
            </a:pPr>
            <a:r>
              <a:rPr lang="en-US" sz="1350" dirty="0">
                <a:solidFill>
                  <a:prstClr val="black"/>
                </a:solidFill>
                <a:latin typeface="Calibri" panose="020F0502020204030204"/>
                <a:cs typeface="+mn-cs"/>
              </a:rPr>
              <a:t>PACELC Theorem:</a:t>
            </a:r>
            <a:r>
              <a:rPr lang="en-US" sz="1350" b="0" dirty="0">
                <a:solidFill>
                  <a:prstClr val="black"/>
                </a:solidFill>
                <a:latin typeface="Calibri" panose="020F0502020204030204"/>
                <a:cs typeface="+mn-cs"/>
              </a:rPr>
              <a:t> In the case of network partitioning (P) in a distributed computer system, one has to choose between availability (A) and consistency (C) (as per the CAP theorem), but else (E), even when the system is running normally in the absence of partitions, one has to choose between latency (L) and consistency (C).</a:t>
            </a:r>
          </a:p>
        </p:txBody>
      </p:sp>
      <p:sp>
        <p:nvSpPr>
          <p:cNvPr id="2" name="Title 1"/>
          <p:cNvSpPr>
            <a:spLocks noGrp="1"/>
          </p:cNvSpPr>
          <p:nvPr>
            <p:ph type="title"/>
          </p:nvPr>
        </p:nvSpPr>
        <p:spPr/>
        <p:txBody>
          <a:bodyPr/>
          <a:lstStyle/>
          <a:p>
            <a:r>
              <a:rPr lang="en-US" dirty="0"/>
              <a:t>Consistency</a:t>
            </a:r>
          </a:p>
        </p:txBody>
      </p:sp>
      <p:sp>
        <p:nvSpPr>
          <p:cNvPr id="5" name="Text Placeholder 4"/>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220162504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a:spLocks noGrp="1"/>
          </p:cNvSpPr>
          <p:nvPr>
            <p:ph type="title"/>
          </p:nvPr>
        </p:nvSpPr>
        <p:spPr/>
        <p:txBody>
          <a:bodyPr/>
          <a:lstStyle/>
          <a:p>
            <a:r>
              <a:rPr lang="en-US" dirty="0"/>
              <a:t>Programmable Data Consistency </a:t>
            </a:r>
          </a:p>
        </p:txBody>
      </p:sp>
      <p:sp>
        <p:nvSpPr>
          <p:cNvPr id="4" name="Text Placeholder 3"/>
          <p:cNvSpPr>
            <a:spLocks noGrp="1"/>
          </p:cNvSpPr>
          <p:nvPr>
            <p:ph type="body" sz="quarter" idx="10"/>
          </p:nvPr>
        </p:nvSpPr>
        <p:spPr/>
        <p:txBody>
          <a:bodyPr/>
          <a:lstStyle/>
          <a:p>
            <a:endParaRPr lang="en-US"/>
          </a:p>
        </p:txBody>
      </p:sp>
      <p:pic>
        <p:nvPicPr>
          <p:cNvPr id="8" name="Picture 2" descr="http://counterinception.com/sites/default/files/pictures/MatrixBluePillRedPill.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655304" y="1750458"/>
            <a:ext cx="5734214" cy="3323276"/>
          </a:xfrm>
          <a:prstGeom prst="rect">
            <a:avLst/>
          </a:prstGeom>
          <a:noFill/>
          <a:effectLst>
            <a:softEdge rad="317500"/>
          </a:effectLst>
          <a:extLst>
            <a:ext uri="{909E8E84-426E-40DD-AFC4-6F175D3DCCD1}">
              <a14:hiddenFill xmlns:a14="http://schemas.microsoft.com/office/drawing/2010/main">
                <a:solidFill>
                  <a:srgbClr val="FFFFFF"/>
                </a:solidFill>
              </a14:hiddenFill>
            </a:ext>
          </a:extLst>
        </p:spPr>
      </p:pic>
      <p:sp>
        <p:nvSpPr>
          <p:cNvPr id="10" name="TextBox 9"/>
          <p:cNvSpPr txBox="1"/>
          <p:nvPr/>
        </p:nvSpPr>
        <p:spPr>
          <a:xfrm>
            <a:off x="2243571" y="4936684"/>
            <a:ext cx="2124877" cy="611834"/>
          </a:xfrm>
          <a:prstGeom prst="rect">
            <a:avLst/>
          </a:prstGeom>
          <a:noFill/>
        </p:spPr>
        <p:txBody>
          <a:bodyPr wrap="square" rtlCol="0">
            <a:spAutoFit/>
          </a:bodyPr>
          <a:lstStyle/>
          <a:p>
            <a:pPr algn="ctr" defTabSz="630151" fontAlgn="auto">
              <a:spcBef>
                <a:spcPts val="0"/>
              </a:spcBef>
              <a:spcAft>
                <a:spcPts val="0"/>
              </a:spcAft>
              <a:defRPr/>
            </a:pPr>
            <a:r>
              <a:rPr lang="en-US" sz="1688" b="0" kern="0" dirty="0">
                <a:solidFill>
                  <a:prstClr val="black"/>
                </a:solidFill>
                <a:latin typeface="Calibri Light" panose="020F0302020204030204"/>
                <a:cs typeface="+mn-cs"/>
              </a:rPr>
              <a:t>Strong consistency High latency</a:t>
            </a:r>
          </a:p>
        </p:txBody>
      </p:sp>
      <p:sp>
        <p:nvSpPr>
          <p:cNvPr id="11" name="TextBox 10"/>
          <p:cNvSpPr txBox="1"/>
          <p:nvPr/>
        </p:nvSpPr>
        <p:spPr>
          <a:xfrm>
            <a:off x="4582507" y="4936684"/>
            <a:ext cx="2309771" cy="611834"/>
          </a:xfrm>
          <a:prstGeom prst="rect">
            <a:avLst/>
          </a:prstGeom>
          <a:noFill/>
        </p:spPr>
        <p:txBody>
          <a:bodyPr wrap="square" rtlCol="0">
            <a:spAutoFit/>
          </a:bodyPr>
          <a:lstStyle/>
          <a:p>
            <a:pPr algn="ctr" defTabSz="630151" fontAlgn="auto">
              <a:spcBef>
                <a:spcPts val="0"/>
              </a:spcBef>
              <a:spcAft>
                <a:spcPts val="0"/>
              </a:spcAft>
              <a:defRPr/>
            </a:pPr>
            <a:r>
              <a:rPr lang="en-US" sz="1688" b="0" kern="0" dirty="0">
                <a:solidFill>
                  <a:prstClr val="black"/>
                </a:solidFill>
                <a:latin typeface="Segoe UI Light" panose="020B0502040204020203" pitchFamily="34" charset="0"/>
                <a:cs typeface="Segoe UI Light" panose="020B0502040204020203" pitchFamily="34" charset="0"/>
              </a:rPr>
              <a:t>Eventual consistency, Low latency</a:t>
            </a:r>
          </a:p>
        </p:txBody>
      </p:sp>
      <p:sp>
        <p:nvSpPr>
          <p:cNvPr id="9" name="Title 1"/>
          <p:cNvSpPr txBox="1">
            <a:spLocks/>
          </p:cNvSpPr>
          <p:nvPr/>
        </p:nvSpPr>
        <p:spPr>
          <a:xfrm>
            <a:off x="-99179" y="2179550"/>
            <a:ext cx="2243689" cy="525175"/>
          </a:xfrm>
          <a:prstGeom prst="rect">
            <a:avLst/>
          </a:prstGeom>
        </p:spPr>
        <p:txBody>
          <a:bodyPr vert="horz" wrap="square" lIns="100833" tIns="63021" rIns="100833" bIns="63021" rtlCol="0" anchor="t">
            <a:noAutofit/>
          </a:bodyPr>
          <a:lstStyle>
            <a:lvl1pPr marL="282575" indent="-282575" algn="l" defTabSz="932742" rtl="0" eaLnBrk="1" latinLnBrk="0" hangingPunct="1">
              <a:lnSpc>
                <a:spcPct val="90000"/>
              </a:lnSpc>
              <a:spcBef>
                <a:spcPct val="0"/>
              </a:spcBef>
              <a:buNone/>
              <a:tabLst>
                <a:tab pos="282575" algn="l"/>
              </a:tabLst>
              <a:defRPr lang="en-US" sz="6000" b="0" kern="1200" cap="none" spc="-102" baseline="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194733" indent="-194733" defTabSz="642791" fontAlgn="auto">
              <a:spcAft>
                <a:spcPts val="0"/>
              </a:spcAft>
              <a:tabLst>
                <a:tab pos="194733" algn="l"/>
              </a:tabLst>
              <a:defRPr/>
            </a:pPr>
            <a:r>
              <a:rPr lang="en-US" sz="3032" i="1" spc="-77" dirty="0">
                <a:gradFill>
                  <a:gsLst>
                    <a:gs pos="1250">
                      <a:prstClr val="black"/>
                    </a:gs>
                    <a:gs pos="100000">
                      <a:prstClr val="black"/>
                    </a:gs>
                  </a:gsLst>
                  <a:lin ang="5400000" scaled="0"/>
                </a:gradFill>
                <a:latin typeface="Calibri Light" panose="020F0302020204030204"/>
              </a:rPr>
              <a:t>  Choice for most distributed apps</a:t>
            </a:r>
            <a:endParaRPr lang="en-US" sz="3032" i="1" spc="-77" dirty="0">
              <a:solidFill>
                <a:srgbClr val="FF0000"/>
              </a:solidFill>
              <a:latin typeface="Calibri Light" panose="020F0302020204030204"/>
            </a:endParaRPr>
          </a:p>
        </p:txBody>
      </p:sp>
      <p:sp>
        <p:nvSpPr>
          <p:cNvPr id="2" name="Right Brace 1"/>
          <p:cNvSpPr/>
          <p:nvPr/>
        </p:nvSpPr>
        <p:spPr>
          <a:xfrm rot="5400000">
            <a:off x="4330555" y="3379971"/>
            <a:ext cx="369929" cy="4543895"/>
          </a:xfrm>
          <a:prstGeom prst="rightBrace">
            <a:avLst>
              <a:gd name="adj1" fmla="val 135678"/>
              <a:gd name="adj2" fmla="val 50000"/>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685800" fontAlgn="auto">
              <a:spcBef>
                <a:spcPts val="0"/>
              </a:spcBef>
              <a:spcAft>
                <a:spcPts val="0"/>
              </a:spcAft>
              <a:defRPr/>
            </a:pPr>
            <a:endParaRPr lang="en-US" sz="1266" b="0">
              <a:solidFill>
                <a:prstClr val="black"/>
              </a:solidFill>
              <a:latin typeface="Calibri" panose="020F0502020204030204"/>
            </a:endParaRPr>
          </a:p>
        </p:txBody>
      </p:sp>
    </p:spTree>
    <p:extLst>
      <p:ext uri="{BB962C8B-B14F-4D97-AF65-F5344CB8AC3E}">
        <p14:creationId xmlns:p14="http://schemas.microsoft.com/office/powerpoint/2010/main" val="18726406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Well-defined consistency models</a:t>
            </a:r>
          </a:p>
        </p:txBody>
      </p:sp>
      <p:sp>
        <p:nvSpPr>
          <p:cNvPr id="10" name="Text Placeholder 9"/>
          <p:cNvSpPr>
            <a:spLocks noGrp="1"/>
          </p:cNvSpPr>
          <p:nvPr>
            <p:ph type="body" idx="1"/>
          </p:nvPr>
        </p:nvSpPr>
        <p:spPr/>
        <p:txBody>
          <a:bodyPr>
            <a:normAutofit/>
          </a:bodyPr>
          <a:lstStyle/>
          <a:p>
            <a:pPr>
              <a:spcAft>
                <a:spcPts val="413"/>
              </a:spcAft>
            </a:pPr>
            <a:r>
              <a:rPr lang="en-US" sz="2206" dirty="0"/>
              <a:t>Intuitive programming model</a:t>
            </a:r>
          </a:p>
          <a:p>
            <a:pPr>
              <a:spcAft>
                <a:spcPts val="413"/>
              </a:spcAft>
            </a:pPr>
            <a:r>
              <a:rPr lang="en-US" sz="1930" dirty="0"/>
              <a:t>5 Well-defined, consistency models</a:t>
            </a:r>
          </a:p>
          <a:p>
            <a:pPr>
              <a:spcAft>
                <a:spcPts val="1241"/>
              </a:spcAft>
            </a:pPr>
            <a:r>
              <a:rPr lang="en-US" sz="1930" dirty="0"/>
              <a:t>Overridable on a per-request basis</a:t>
            </a:r>
          </a:p>
          <a:p>
            <a:pPr>
              <a:spcAft>
                <a:spcPts val="413"/>
              </a:spcAft>
            </a:pPr>
            <a:endParaRPr lang="en-US" sz="1930" b="1" dirty="0"/>
          </a:p>
          <a:p>
            <a:pPr>
              <a:spcAft>
                <a:spcPts val="413"/>
              </a:spcAft>
            </a:pPr>
            <a:r>
              <a:rPr lang="en-US" sz="2206" dirty="0"/>
              <a:t>Clear tradeoffs</a:t>
            </a:r>
          </a:p>
          <a:p>
            <a:pPr>
              <a:spcAft>
                <a:spcPts val="413"/>
              </a:spcAft>
            </a:pPr>
            <a:r>
              <a:rPr lang="en-US" sz="1930" dirty="0"/>
              <a:t>Latency </a:t>
            </a:r>
          </a:p>
          <a:p>
            <a:pPr>
              <a:spcAft>
                <a:spcPts val="413"/>
              </a:spcAft>
            </a:pPr>
            <a:r>
              <a:rPr lang="en-US" sz="1930" dirty="0"/>
              <a:t>Availability </a:t>
            </a:r>
          </a:p>
          <a:p>
            <a:pPr>
              <a:spcAft>
                <a:spcPts val="413"/>
              </a:spcAft>
            </a:pPr>
            <a:r>
              <a:rPr lang="en-US" sz="1930" dirty="0"/>
              <a:t>Throughput</a:t>
            </a:r>
            <a:endParaRPr lang="en-US" sz="1655" dirty="0"/>
          </a:p>
        </p:txBody>
      </p:sp>
      <p:sp>
        <p:nvSpPr>
          <p:cNvPr id="2" name="Text Placeholder 1"/>
          <p:cNvSpPr>
            <a:spLocks noGrp="1"/>
          </p:cNvSpPr>
          <p:nvPr>
            <p:ph type="body" sz="quarter" idx="10"/>
          </p:nvPr>
        </p:nvSpPr>
        <p:spPr/>
        <p:txBody>
          <a:bodyPr/>
          <a:lstStyle/>
          <a:p>
            <a:r>
              <a:rPr lang="en-US" dirty="0">
                <a:hlinkClick r:id="rId3"/>
              </a:rPr>
              <a:t>https://docs.microsoft.com/en-us/azure/cosmos-db/consistency-levels</a:t>
            </a:r>
            <a:endParaRPr lang="en-US" dirty="0"/>
          </a:p>
          <a:p>
            <a:endParaRPr lang="en-US" dirty="0"/>
          </a:p>
        </p:txBody>
      </p:sp>
      <p:grpSp>
        <p:nvGrpSpPr>
          <p:cNvPr id="86" name="Group 85">
            <a:extLst>
              <a:ext uri="{FF2B5EF4-FFF2-40B4-BE49-F238E27FC236}">
                <a16:creationId xmlns:a16="http://schemas.microsoft.com/office/drawing/2014/main" id="{C0A338ED-71B3-4374-83B7-33ECEBA008A8}"/>
              </a:ext>
            </a:extLst>
          </p:cNvPr>
          <p:cNvGrpSpPr/>
          <p:nvPr/>
        </p:nvGrpSpPr>
        <p:grpSpPr>
          <a:xfrm>
            <a:off x="3836652" y="2905002"/>
            <a:ext cx="4945383" cy="2487992"/>
            <a:chOff x="445531" y="2209801"/>
            <a:chExt cx="7174469" cy="3609431"/>
          </a:xfrm>
        </p:grpSpPr>
        <p:sp>
          <p:nvSpPr>
            <p:cNvPr id="87" name="Freeform 609">
              <a:extLst>
                <a:ext uri="{FF2B5EF4-FFF2-40B4-BE49-F238E27FC236}">
                  <a16:creationId xmlns:a16="http://schemas.microsoft.com/office/drawing/2014/main" id="{F2EB571E-ABFE-4B9E-98D6-A099E7ED3426}"/>
                </a:ext>
              </a:extLst>
            </p:cNvPr>
            <p:cNvSpPr>
              <a:spLocks noEditPoints="1"/>
            </p:cNvSpPr>
            <p:nvPr/>
          </p:nvSpPr>
          <p:spPr bwMode="auto">
            <a:xfrm>
              <a:off x="445531" y="2209801"/>
              <a:ext cx="7174469" cy="3609431"/>
            </a:xfrm>
            <a:custGeom>
              <a:avLst/>
              <a:gdLst>
                <a:gd name="T0" fmla="*/ 42 w 1779"/>
                <a:gd name="T1" fmla="*/ 140 h 895"/>
                <a:gd name="T2" fmla="*/ 155 w 1779"/>
                <a:gd name="T3" fmla="*/ 148 h 895"/>
                <a:gd name="T4" fmla="*/ 327 w 1779"/>
                <a:gd name="T5" fmla="*/ 46 h 895"/>
                <a:gd name="T6" fmla="*/ 337 w 1779"/>
                <a:gd name="T7" fmla="*/ 74 h 895"/>
                <a:gd name="T8" fmla="*/ 382 w 1779"/>
                <a:gd name="T9" fmla="*/ 79 h 895"/>
                <a:gd name="T10" fmla="*/ 161 w 1779"/>
                <a:gd name="T11" fmla="*/ 328 h 895"/>
                <a:gd name="T12" fmla="*/ 431 w 1779"/>
                <a:gd name="T13" fmla="*/ 71 h 895"/>
                <a:gd name="T14" fmla="*/ 414 w 1779"/>
                <a:gd name="T15" fmla="*/ 103 h 895"/>
                <a:gd name="T16" fmla="*/ 488 w 1779"/>
                <a:gd name="T17" fmla="*/ 57 h 895"/>
                <a:gd name="T18" fmla="*/ 433 w 1779"/>
                <a:gd name="T19" fmla="*/ 121 h 895"/>
                <a:gd name="T20" fmla="*/ 466 w 1779"/>
                <a:gd name="T21" fmla="*/ 106 h 895"/>
                <a:gd name="T22" fmla="*/ 287 w 1779"/>
                <a:gd name="T23" fmla="*/ 329 h 895"/>
                <a:gd name="T24" fmla="*/ 507 w 1779"/>
                <a:gd name="T25" fmla="*/ 132 h 895"/>
                <a:gd name="T26" fmla="*/ 476 w 1779"/>
                <a:gd name="T27" fmla="*/ 193 h 895"/>
                <a:gd name="T28" fmla="*/ 468 w 1779"/>
                <a:gd name="T29" fmla="*/ 231 h 895"/>
                <a:gd name="T30" fmla="*/ 583 w 1779"/>
                <a:gd name="T31" fmla="*/ 125 h 895"/>
                <a:gd name="T32" fmla="*/ 643 w 1779"/>
                <a:gd name="T33" fmla="*/ 97 h 895"/>
                <a:gd name="T34" fmla="*/ 305 w 1779"/>
                <a:gd name="T35" fmla="*/ 463 h 895"/>
                <a:gd name="T36" fmla="*/ 333 w 1779"/>
                <a:gd name="T37" fmla="*/ 478 h 895"/>
                <a:gd name="T38" fmla="*/ 324 w 1779"/>
                <a:gd name="T39" fmla="*/ 552 h 895"/>
                <a:gd name="T40" fmla="*/ 751 w 1779"/>
                <a:gd name="T41" fmla="*/ 184 h 895"/>
                <a:gd name="T42" fmla="*/ 797 w 1779"/>
                <a:gd name="T43" fmla="*/ 160 h 895"/>
                <a:gd name="T44" fmla="*/ 851 w 1779"/>
                <a:gd name="T45" fmla="*/ 147 h 895"/>
                <a:gd name="T46" fmla="*/ 380 w 1779"/>
                <a:gd name="T47" fmla="*/ 639 h 895"/>
                <a:gd name="T48" fmla="*/ 911 w 1779"/>
                <a:gd name="T49" fmla="*/ 138 h 895"/>
                <a:gd name="T50" fmla="*/ 941 w 1779"/>
                <a:gd name="T51" fmla="*/ 127 h 895"/>
                <a:gd name="T52" fmla="*/ 1002 w 1779"/>
                <a:gd name="T53" fmla="*/ 80 h 895"/>
                <a:gd name="T54" fmla="*/ 708 w 1779"/>
                <a:gd name="T55" fmla="*/ 410 h 895"/>
                <a:gd name="T56" fmla="*/ 399 w 1779"/>
                <a:gd name="T57" fmla="*/ 743 h 895"/>
                <a:gd name="T58" fmla="*/ 1157 w 1779"/>
                <a:gd name="T59" fmla="*/ 18 h 895"/>
                <a:gd name="T60" fmla="*/ 591 w 1779"/>
                <a:gd name="T61" fmla="*/ 592 h 895"/>
                <a:gd name="T62" fmla="*/ 1152 w 1779"/>
                <a:gd name="T63" fmla="*/ 50 h 895"/>
                <a:gd name="T64" fmla="*/ 980 w 1779"/>
                <a:gd name="T65" fmla="*/ 242 h 895"/>
                <a:gd name="T66" fmla="*/ 928 w 1779"/>
                <a:gd name="T67" fmla="*/ 308 h 895"/>
                <a:gd name="T68" fmla="*/ 1246 w 1779"/>
                <a:gd name="T69" fmla="*/ 41 h 895"/>
                <a:gd name="T70" fmla="*/ 1065 w 1779"/>
                <a:gd name="T71" fmla="*/ 245 h 895"/>
                <a:gd name="T72" fmla="*/ 1087 w 1779"/>
                <a:gd name="T73" fmla="*/ 265 h 895"/>
                <a:gd name="T74" fmla="*/ 1337 w 1779"/>
                <a:gd name="T75" fmla="*/ 38 h 895"/>
                <a:gd name="T76" fmla="*/ 865 w 1779"/>
                <a:gd name="T77" fmla="*/ 557 h 895"/>
                <a:gd name="T78" fmla="*/ 1027 w 1779"/>
                <a:gd name="T79" fmla="*/ 418 h 895"/>
                <a:gd name="T80" fmla="*/ 1057 w 1779"/>
                <a:gd name="T81" fmla="*/ 449 h 895"/>
                <a:gd name="T82" fmla="*/ 1191 w 1779"/>
                <a:gd name="T83" fmla="*/ 371 h 895"/>
                <a:gd name="T84" fmla="*/ 890 w 1779"/>
                <a:gd name="T85" fmla="*/ 717 h 895"/>
                <a:gd name="T86" fmla="*/ 1001 w 1779"/>
                <a:gd name="T87" fmla="*/ 659 h 895"/>
                <a:gd name="T88" fmla="*/ 1597 w 1779"/>
                <a:gd name="T89" fmla="*/ 91 h 895"/>
                <a:gd name="T90" fmla="*/ 1457 w 1779"/>
                <a:gd name="T91" fmla="*/ 277 h 895"/>
                <a:gd name="T92" fmla="*/ 1342 w 1779"/>
                <a:gd name="T93" fmla="*/ 397 h 895"/>
                <a:gd name="T94" fmla="*/ 1546 w 1779"/>
                <a:gd name="T95" fmla="*/ 221 h 895"/>
                <a:gd name="T96" fmla="*/ 1576 w 1779"/>
                <a:gd name="T97" fmla="*/ 242 h 895"/>
                <a:gd name="T98" fmla="*/ 1348 w 1779"/>
                <a:gd name="T99" fmla="*/ 482 h 895"/>
                <a:gd name="T100" fmla="*/ 1535 w 1779"/>
                <a:gd name="T101" fmla="*/ 317 h 895"/>
                <a:gd name="T102" fmla="*/ 1380 w 1779"/>
                <a:gd name="T103" fmla="*/ 520 h 895"/>
                <a:gd name="T104" fmla="*/ 1393 w 1779"/>
                <a:gd name="T105" fmla="*/ 547 h 895"/>
                <a:gd name="T106" fmla="*/ 1532 w 1779"/>
                <a:gd name="T107" fmla="*/ 459 h 895"/>
                <a:gd name="T108" fmla="*/ 1482 w 1779"/>
                <a:gd name="T109" fmla="*/ 537 h 895"/>
                <a:gd name="T110" fmla="*/ 1500 w 1779"/>
                <a:gd name="T111" fmla="*/ 561 h 895"/>
                <a:gd name="T112" fmla="*/ 1590 w 1779"/>
                <a:gd name="T113" fmla="*/ 535 h 895"/>
                <a:gd name="T114" fmla="*/ 1578 w 1779"/>
                <a:gd name="T115" fmla="*/ 599 h 895"/>
                <a:gd name="T116" fmla="*/ 1597 w 1779"/>
                <a:gd name="T117" fmla="*/ 632 h 895"/>
                <a:gd name="T118" fmla="*/ 1680 w 1779"/>
                <a:gd name="T119" fmla="*/ 599 h 895"/>
                <a:gd name="T120" fmla="*/ 1739 w 1779"/>
                <a:gd name="T121" fmla="*/ 588 h 895"/>
                <a:gd name="T122" fmla="*/ 1692 w 1779"/>
                <a:gd name="T123" fmla="*/ 817 h 895"/>
                <a:gd name="T124" fmla="*/ 997 w 1779"/>
                <a:gd name="T125" fmla="*/ 690 h 8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79" h="895">
                  <a:moveTo>
                    <a:pt x="33" y="74"/>
                  </a:moveTo>
                  <a:cubicBezTo>
                    <a:pt x="32" y="73"/>
                    <a:pt x="30" y="73"/>
                    <a:pt x="29" y="74"/>
                  </a:cubicBezTo>
                  <a:cubicBezTo>
                    <a:pt x="8" y="95"/>
                    <a:pt x="8" y="95"/>
                    <a:pt x="8" y="95"/>
                  </a:cubicBezTo>
                  <a:cubicBezTo>
                    <a:pt x="7" y="96"/>
                    <a:pt x="7" y="98"/>
                    <a:pt x="8" y="99"/>
                  </a:cubicBezTo>
                  <a:cubicBezTo>
                    <a:pt x="9" y="100"/>
                    <a:pt x="10" y="100"/>
                    <a:pt x="11" y="100"/>
                  </a:cubicBezTo>
                  <a:cubicBezTo>
                    <a:pt x="11" y="100"/>
                    <a:pt x="12" y="100"/>
                    <a:pt x="13" y="99"/>
                  </a:cubicBezTo>
                  <a:cubicBezTo>
                    <a:pt x="33" y="78"/>
                    <a:pt x="33" y="78"/>
                    <a:pt x="33" y="78"/>
                  </a:cubicBezTo>
                  <a:cubicBezTo>
                    <a:pt x="35" y="77"/>
                    <a:pt x="35" y="75"/>
                    <a:pt x="33" y="74"/>
                  </a:cubicBezTo>
                  <a:close/>
                  <a:moveTo>
                    <a:pt x="55" y="70"/>
                  </a:moveTo>
                  <a:cubicBezTo>
                    <a:pt x="55" y="70"/>
                    <a:pt x="56" y="70"/>
                    <a:pt x="57" y="69"/>
                  </a:cubicBezTo>
                  <a:cubicBezTo>
                    <a:pt x="62" y="64"/>
                    <a:pt x="62" y="64"/>
                    <a:pt x="62" y="64"/>
                  </a:cubicBezTo>
                  <a:cubicBezTo>
                    <a:pt x="63" y="63"/>
                    <a:pt x="63" y="61"/>
                    <a:pt x="62" y="59"/>
                  </a:cubicBezTo>
                  <a:cubicBezTo>
                    <a:pt x="61" y="58"/>
                    <a:pt x="59" y="58"/>
                    <a:pt x="58" y="59"/>
                  </a:cubicBezTo>
                  <a:cubicBezTo>
                    <a:pt x="52" y="65"/>
                    <a:pt x="52" y="65"/>
                    <a:pt x="52" y="65"/>
                  </a:cubicBezTo>
                  <a:cubicBezTo>
                    <a:pt x="51" y="66"/>
                    <a:pt x="51" y="68"/>
                    <a:pt x="52" y="69"/>
                  </a:cubicBezTo>
                  <a:cubicBezTo>
                    <a:pt x="53" y="70"/>
                    <a:pt x="54" y="70"/>
                    <a:pt x="55" y="70"/>
                  </a:cubicBezTo>
                  <a:close/>
                  <a:moveTo>
                    <a:pt x="20" y="105"/>
                  </a:moveTo>
                  <a:cubicBezTo>
                    <a:pt x="21" y="105"/>
                    <a:pt x="21" y="104"/>
                    <a:pt x="22" y="104"/>
                  </a:cubicBezTo>
                  <a:cubicBezTo>
                    <a:pt x="42" y="84"/>
                    <a:pt x="42" y="84"/>
                    <a:pt x="42" y="84"/>
                  </a:cubicBezTo>
                  <a:cubicBezTo>
                    <a:pt x="43" y="83"/>
                    <a:pt x="43" y="81"/>
                    <a:pt x="42" y="80"/>
                  </a:cubicBezTo>
                  <a:cubicBezTo>
                    <a:pt x="41" y="78"/>
                    <a:pt x="39" y="78"/>
                    <a:pt x="38" y="80"/>
                  </a:cubicBezTo>
                  <a:cubicBezTo>
                    <a:pt x="18" y="100"/>
                    <a:pt x="18" y="100"/>
                    <a:pt x="18" y="100"/>
                  </a:cubicBezTo>
                  <a:cubicBezTo>
                    <a:pt x="16" y="101"/>
                    <a:pt x="16" y="103"/>
                    <a:pt x="18" y="104"/>
                  </a:cubicBezTo>
                  <a:cubicBezTo>
                    <a:pt x="18" y="104"/>
                    <a:pt x="19" y="105"/>
                    <a:pt x="20" y="105"/>
                  </a:cubicBezTo>
                  <a:close/>
                  <a:moveTo>
                    <a:pt x="30" y="106"/>
                  </a:moveTo>
                  <a:cubicBezTo>
                    <a:pt x="29" y="105"/>
                    <a:pt x="27" y="105"/>
                    <a:pt x="25" y="106"/>
                  </a:cubicBezTo>
                  <a:cubicBezTo>
                    <a:pt x="24" y="107"/>
                    <a:pt x="24" y="107"/>
                    <a:pt x="24" y="107"/>
                  </a:cubicBezTo>
                  <a:cubicBezTo>
                    <a:pt x="23" y="108"/>
                    <a:pt x="23" y="110"/>
                    <a:pt x="24" y="112"/>
                  </a:cubicBezTo>
                  <a:cubicBezTo>
                    <a:pt x="24" y="112"/>
                    <a:pt x="25" y="112"/>
                    <a:pt x="26" y="112"/>
                  </a:cubicBezTo>
                  <a:cubicBezTo>
                    <a:pt x="27" y="112"/>
                    <a:pt x="28" y="112"/>
                    <a:pt x="28" y="112"/>
                  </a:cubicBezTo>
                  <a:cubicBezTo>
                    <a:pt x="30" y="110"/>
                    <a:pt x="30" y="110"/>
                    <a:pt x="30" y="110"/>
                  </a:cubicBezTo>
                  <a:cubicBezTo>
                    <a:pt x="31" y="109"/>
                    <a:pt x="31" y="107"/>
                    <a:pt x="30" y="106"/>
                  </a:cubicBezTo>
                  <a:close/>
                  <a:moveTo>
                    <a:pt x="37" y="99"/>
                  </a:moveTo>
                  <a:cubicBezTo>
                    <a:pt x="37" y="99"/>
                    <a:pt x="38" y="100"/>
                    <a:pt x="39" y="100"/>
                  </a:cubicBezTo>
                  <a:cubicBezTo>
                    <a:pt x="40" y="100"/>
                    <a:pt x="41" y="99"/>
                    <a:pt x="41" y="99"/>
                  </a:cubicBezTo>
                  <a:cubicBezTo>
                    <a:pt x="50" y="90"/>
                    <a:pt x="50" y="90"/>
                    <a:pt x="50" y="90"/>
                  </a:cubicBezTo>
                  <a:cubicBezTo>
                    <a:pt x="51" y="89"/>
                    <a:pt x="51" y="87"/>
                    <a:pt x="50" y="86"/>
                  </a:cubicBezTo>
                  <a:cubicBezTo>
                    <a:pt x="48" y="85"/>
                    <a:pt x="46" y="85"/>
                    <a:pt x="45" y="86"/>
                  </a:cubicBezTo>
                  <a:cubicBezTo>
                    <a:pt x="37" y="94"/>
                    <a:pt x="37" y="94"/>
                    <a:pt x="37" y="94"/>
                  </a:cubicBezTo>
                  <a:cubicBezTo>
                    <a:pt x="36" y="95"/>
                    <a:pt x="36" y="97"/>
                    <a:pt x="37" y="99"/>
                  </a:cubicBezTo>
                  <a:close/>
                  <a:moveTo>
                    <a:pt x="20" y="133"/>
                  </a:moveTo>
                  <a:cubicBezTo>
                    <a:pt x="21" y="133"/>
                    <a:pt x="21" y="132"/>
                    <a:pt x="22" y="132"/>
                  </a:cubicBezTo>
                  <a:cubicBezTo>
                    <a:pt x="25" y="129"/>
                    <a:pt x="25" y="129"/>
                    <a:pt x="25" y="129"/>
                  </a:cubicBezTo>
                  <a:cubicBezTo>
                    <a:pt x="26" y="128"/>
                    <a:pt x="26" y="126"/>
                    <a:pt x="25" y="125"/>
                  </a:cubicBezTo>
                  <a:cubicBezTo>
                    <a:pt x="24" y="123"/>
                    <a:pt x="22" y="123"/>
                    <a:pt x="20" y="125"/>
                  </a:cubicBezTo>
                  <a:cubicBezTo>
                    <a:pt x="18" y="127"/>
                    <a:pt x="18" y="127"/>
                    <a:pt x="18" y="127"/>
                  </a:cubicBezTo>
                  <a:cubicBezTo>
                    <a:pt x="16" y="129"/>
                    <a:pt x="16" y="131"/>
                    <a:pt x="18" y="132"/>
                  </a:cubicBezTo>
                  <a:cubicBezTo>
                    <a:pt x="18" y="132"/>
                    <a:pt x="19" y="133"/>
                    <a:pt x="20" y="133"/>
                  </a:cubicBezTo>
                  <a:close/>
                  <a:moveTo>
                    <a:pt x="54" y="110"/>
                  </a:moveTo>
                  <a:cubicBezTo>
                    <a:pt x="52" y="109"/>
                    <a:pt x="50" y="109"/>
                    <a:pt x="49" y="110"/>
                  </a:cubicBezTo>
                  <a:cubicBezTo>
                    <a:pt x="31" y="128"/>
                    <a:pt x="31" y="128"/>
                    <a:pt x="31" y="128"/>
                  </a:cubicBezTo>
                  <a:cubicBezTo>
                    <a:pt x="30" y="130"/>
                    <a:pt x="30" y="131"/>
                    <a:pt x="31" y="133"/>
                  </a:cubicBezTo>
                  <a:cubicBezTo>
                    <a:pt x="31" y="133"/>
                    <a:pt x="32" y="134"/>
                    <a:pt x="33" y="134"/>
                  </a:cubicBezTo>
                  <a:cubicBezTo>
                    <a:pt x="34" y="134"/>
                    <a:pt x="35" y="133"/>
                    <a:pt x="35" y="133"/>
                  </a:cubicBezTo>
                  <a:cubicBezTo>
                    <a:pt x="54" y="114"/>
                    <a:pt x="54" y="114"/>
                    <a:pt x="54" y="114"/>
                  </a:cubicBezTo>
                  <a:cubicBezTo>
                    <a:pt x="55" y="113"/>
                    <a:pt x="55" y="111"/>
                    <a:pt x="54" y="110"/>
                  </a:cubicBezTo>
                  <a:close/>
                  <a:moveTo>
                    <a:pt x="59" y="105"/>
                  </a:moveTo>
                  <a:cubicBezTo>
                    <a:pt x="59" y="105"/>
                    <a:pt x="60" y="106"/>
                    <a:pt x="61" y="106"/>
                  </a:cubicBezTo>
                  <a:cubicBezTo>
                    <a:pt x="62" y="106"/>
                    <a:pt x="62" y="105"/>
                    <a:pt x="63" y="105"/>
                  </a:cubicBezTo>
                  <a:cubicBezTo>
                    <a:pt x="72" y="96"/>
                    <a:pt x="72" y="96"/>
                    <a:pt x="72" y="96"/>
                  </a:cubicBezTo>
                  <a:cubicBezTo>
                    <a:pt x="73" y="94"/>
                    <a:pt x="73" y="92"/>
                    <a:pt x="72" y="91"/>
                  </a:cubicBezTo>
                  <a:cubicBezTo>
                    <a:pt x="71" y="90"/>
                    <a:pt x="69" y="90"/>
                    <a:pt x="68" y="91"/>
                  </a:cubicBezTo>
                  <a:cubicBezTo>
                    <a:pt x="59" y="100"/>
                    <a:pt x="59" y="100"/>
                    <a:pt x="59" y="100"/>
                  </a:cubicBezTo>
                  <a:cubicBezTo>
                    <a:pt x="57" y="102"/>
                    <a:pt x="57" y="104"/>
                    <a:pt x="59" y="105"/>
                  </a:cubicBezTo>
                  <a:close/>
                  <a:moveTo>
                    <a:pt x="3" y="156"/>
                  </a:moveTo>
                  <a:cubicBezTo>
                    <a:pt x="1" y="158"/>
                    <a:pt x="1" y="158"/>
                    <a:pt x="1" y="158"/>
                  </a:cubicBezTo>
                  <a:cubicBezTo>
                    <a:pt x="0" y="159"/>
                    <a:pt x="0" y="161"/>
                    <a:pt x="1" y="162"/>
                  </a:cubicBezTo>
                  <a:cubicBezTo>
                    <a:pt x="2" y="163"/>
                    <a:pt x="2" y="163"/>
                    <a:pt x="3" y="163"/>
                  </a:cubicBezTo>
                  <a:cubicBezTo>
                    <a:pt x="4" y="163"/>
                    <a:pt x="5" y="163"/>
                    <a:pt x="5" y="162"/>
                  </a:cubicBezTo>
                  <a:cubicBezTo>
                    <a:pt x="8" y="160"/>
                    <a:pt x="8" y="160"/>
                    <a:pt x="8" y="160"/>
                  </a:cubicBezTo>
                  <a:cubicBezTo>
                    <a:pt x="9" y="159"/>
                    <a:pt x="9" y="157"/>
                    <a:pt x="8" y="156"/>
                  </a:cubicBezTo>
                  <a:cubicBezTo>
                    <a:pt x="6" y="155"/>
                    <a:pt x="4" y="155"/>
                    <a:pt x="3" y="156"/>
                  </a:cubicBezTo>
                  <a:close/>
                  <a:moveTo>
                    <a:pt x="23" y="150"/>
                  </a:moveTo>
                  <a:cubicBezTo>
                    <a:pt x="18" y="155"/>
                    <a:pt x="18" y="155"/>
                    <a:pt x="18" y="155"/>
                  </a:cubicBezTo>
                  <a:cubicBezTo>
                    <a:pt x="16" y="157"/>
                    <a:pt x="16" y="159"/>
                    <a:pt x="18" y="160"/>
                  </a:cubicBezTo>
                  <a:cubicBezTo>
                    <a:pt x="18" y="160"/>
                    <a:pt x="19" y="161"/>
                    <a:pt x="20" y="161"/>
                  </a:cubicBezTo>
                  <a:cubicBezTo>
                    <a:pt x="21" y="161"/>
                    <a:pt x="21" y="160"/>
                    <a:pt x="22" y="160"/>
                  </a:cubicBezTo>
                  <a:cubicBezTo>
                    <a:pt x="28" y="154"/>
                    <a:pt x="28" y="154"/>
                    <a:pt x="28" y="154"/>
                  </a:cubicBezTo>
                  <a:cubicBezTo>
                    <a:pt x="29" y="153"/>
                    <a:pt x="29" y="151"/>
                    <a:pt x="28" y="150"/>
                  </a:cubicBezTo>
                  <a:cubicBezTo>
                    <a:pt x="27" y="148"/>
                    <a:pt x="25" y="148"/>
                    <a:pt x="23" y="150"/>
                  </a:cubicBezTo>
                  <a:close/>
                  <a:moveTo>
                    <a:pt x="42" y="140"/>
                  </a:moveTo>
                  <a:cubicBezTo>
                    <a:pt x="79" y="103"/>
                    <a:pt x="79" y="103"/>
                    <a:pt x="79" y="103"/>
                  </a:cubicBezTo>
                  <a:cubicBezTo>
                    <a:pt x="85" y="96"/>
                    <a:pt x="85" y="96"/>
                    <a:pt x="85" y="96"/>
                  </a:cubicBezTo>
                  <a:cubicBezTo>
                    <a:pt x="87" y="95"/>
                    <a:pt x="87" y="93"/>
                    <a:pt x="85" y="92"/>
                  </a:cubicBezTo>
                  <a:cubicBezTo>
                    <a:pt x="84" y="91"/>
                    <a:pt x="82" y="91"/>
                    <a:pt x="81" y="92"/>
                  </a:cubicBezTo>
                  <a:cubicBezTo>
                    <a:pt x="77" y="96"/>
                    <a:pt x="77" y="96"/>
                    <a:pt x="77" y="96"/>
                  </a:cubicBezTo>
                  <a:cubicBezTo>
                    <a:pt x="38" y="135"/>
                    <a:pt x="38" y="135"/>
                    <a:pt x="38" y="135"/>
                  </a:cubicBezTo>
                  <a:cubicBezTo>
                    <a:pt x="37" y="137"/>
                    <a:pt x="37" y="139"/>
                    <a:pt x="38" y="140"/>
                  </a:cubicBezTo>
                  <a:cubicBezTo>
                    <a:pt x="38" y="140"/>
                    <a:pt x="39" y="141"/>
                    <a:pt x="40" y="141"/>
                  </a:cubicBezTo>
                  <a:cubicBezTo>
                    <a:pt x="41" y="141"/>
                    <a:pt x="41" y="140"/>
                    <a:pt x="42" y="140"/>
                  </a:cubicBezTo>
                  <a:close/>
                  <a:moveTo>
                    <a:pt x="89" y="91"/>
                  </a:moveTo>
                  <a:cubicBezTo>
                    <a:pt x="90" y="91"/>
                    <a:pt x="91" y="91"/>
                    <a:pt x="92" y="90"/>
                  </a:cubicBezTo>
                  <a:cubicBezTo>
                    <a:pt x="102" y="79"/>
                    <a:pt x="102" y="79"/>
                    <a:pt x="102" y="79"/>
                  </a:cubicBezTo>
                  <a:cubicBezTo>
                    <a:pt x="104" y="78"/>
                    <a:pt x="104" y="76"/>
                    <a:pt x="102" y="75"/>
                  </a:cubicBezTo>
                  <a:cubicBezTo>
                    <a:pt x="101" y="74"/>
                    <a:pt x="99" y="74"/>
                    <a:pt x="98" y="75"/>
                  </a:cubicBezTo>
                  <a:cubicBezTo>
                    <a:pt x="87" y="86"/>
                    <a:pt x="87" y="86"/>
                    <a:pt x="87" y="86"/>
                  </a:cubicBezTo>
                  <a:cubicBezTo>
                    <a:pt x="86" y="87"/>
                    <a:pt x="86" y="89"/>
                    <a:pt x="87" y="90"/>
                  </a:cubicBezTo>
                  <a:cubicBezTo>
                    <a:pt x="88" y="91"/>
                    <a:pt x="89" y="91"/>
                    <a:pt x="89" y="91"/>
                  </a:cubicBezTo>
                  <a:close/>
                  <a:moveTo>
                    <a:pt x="125" y="66"/>
                  </a:moveTo>
                  <a:cubicBezTo>
                    <a:pt x="124" y="65"/>
                    <a:pt x="122" y="65"/>
                    <a:pt x="121" y="66"/>
                  </a:cubicBezTo>
                  <a:cubicBezTo>
                    <a:pt x="52" y="135"/>
                    <a:pt x="52" y="135"/>
                    <a:pt x="52" y="135"/>
                  </a:cubicBezTo>
                  <a:cubicBezTo>
                    <a:pt x="46" y="141"/>
                    <a:pt x="46" y="141"/>
                    <a:pt x="46" y="141"/>
                  </a:cubicBezTo>
                  <a:cubicBezTo>
                    <a:pt x="46" y="141"/>
                    <a:pt x="45" y="142"/>
                    <a:pt x="45" y="142"/>
                  </a:cubicBezTo>
                  <a:cubicBezTo>
                    <a:pt x="45" y="142"/>
                    <a:pt x="45" y="142"/>
                    <a:pt x="45" y="142"/>
                  </a:cubicBezTo>
                  <a:cubicBezTo>
                    <a:pt x="39" y="148"/>
                    <a:pt x="39" y="148"/>
                    <a:pt x="39" y="148"/>
                  </a:cubicBezTo>
                  <a:cubicBezTo>
                    <a:pt x="38" y="149"/>
                    <a:pt x="38" y="151"/>
                    <a:pt x="39" y="152"/>
                  </a:cubicBezTo>
                  <a:cubicBezTo>
                    <a:pt x="40" y="153"/>
                    <a:pt x="40" y="153"/>
                    <a:pt x="41" y="153"/>
                  </a:cubicBezTo>
                  <a:cubicBezTo>
                    <a:pt x="42" y="153"/>
                    <a:pt x="43" y="153"/>
                    <a:pt x="43" y="152"/>
                  </a:cubicBezTo>
                  <a:cubicBezTo>
                    <a:pt x="49" y="147"/>
                    <a:pt x="49" y="147"/>
                    <a:pt x="49" y="147"/>
                  </a:cubicBezTo>
                  <a:cubicBezTo>
                    <a:pt x="49" y="147"/>
                    <a:pt x="49" y="146"/>
                    <a:pt x="49" y="146"/>
                  </a:cubicBezTo>
                  <a:cubicBezTo>
                    <a:pt x="50" y="146"/>
                    <a:pt x="50" y="146"/>
                    <a:pt x="50" y="146"/>
                  </a:cubicBezTo>
                  <a:cubicBezTo>
                    <a:pt x="56" y="140"/>
                    <a:pt x="56" y="140"/>
                    <a:pt x="56" y="140"/>
                  </a:cubicBezTo>
                  <a:cubicBezTo>
                    <a:pt x="125" y="71"/>
                    <a:pt x="125" y="71"/>
                    <a:pt x="125" y="71"/>
                  </a:cubicBezTo>
                  <a:cubicBezTo>
                    <a:pt x="126" y="69"/>
                    <a:pt x="126" y="67"/>
                    <a:pt x="125" y="66"/>
                  </a:cubicBezTo>
                  <a:close/>
                  <a:moveTo>
                    <a:pt x="141" y="64"/>
                  </a:moveTo>
                  <a:cubicBezTo>
                    <a:pt x="140" y="63"/>
                    <a:pt x="138" y="63"/>
                    <a:pt x="137" y="64"/>
                  </a:cubicBezTo>
                  <a:cubicBezTo>
                    <a:pt x="62" y="139"/>
                    <a:pt x="62" y="139"/>
                    <a:pt x="62" y="139"/>
                  </a:cubicBezTo>
                  <a:cubicBezTo>
                    <a:pt x="61" y="140"/>
                    <a:pt x="61" y="142"/>
                    <a:pt x="62" y="143"/>
                  </a:cubicBezTo>
                  <a:cubicBezTo>
                    <a:pt x="63" y="144"/>
                    <a:pt x="63" y="144"/>
                    <a:pt x="64" y="144"/>
                  </a:cubicBezTo>
                  <a:cubicBezTo>
                    <a:pt x="65" y="144"/>
                    <a:pt x="66" y="144"/>
                    <a:pt x="66" y="143"/>
                  </a:cubicBezTo>
                  <a:cubicBezTo>
                    <a:pt x="141" y="68"/>
                    <a:pt x="141" y="68"/>
                    <a:pt x="141" y="68"/>
                  </a:cubicBezTo>
                  <a:cubicBezTo>
                    <a:pt x="142" y="67"/>
                    <a:pt x="142" y="65"/>
                    <a:pt x="141" y="64"/>
                  </a:cubicBezTo>
                  <a:close/>
                  <a:moveTo>
                    <a:pt x="157" y="66"/>
                  </a:moveTo>
                  <a:cubicBezTo>
                    <a:pt x="159" y="65"/>
                    <a:pt x="159" y="63"/>
                    <a:pt x="157" y="62"/>
                  </a:cubicBezTo>
                  <a:cubicBezTo>
                    <a:pt x="156" y="61"/>
                    <a:pt x="154" y="61"/>
                    <a:pt x="153" y="62"/>
                  </a:cubicBezTo>
                  <a:cubicBezTo>
                    <a:pt x="98" y="117"/>
                    <a:pt x="98" y="117"/>
                    <a:pt x="98" y="117"/>
                  </a:cubicBezTo>
                  <a:cubicBezTo>
                    <a:pt x="92" y="123"/>
                    <a:pt x="92" y="123"/>
                    <a:pt x="92" y="123"/>
                  </a:cubicBezTo>
                  <a:cubicBezTo>
                    <a:pt x="83" y="132"/>
                    <a:pt x="83" y="132"/>
                    <a:pt x="83" y="132"/>
                  </a:cubicBezTo>
                  <a:cubicBezTo>
                    <a:pt x="82" y="133"/>
                    <a:pt x="82" y="135"/>
                    <a:pt x="83" y="137"/>
                  </a:cubicBezTo>
                  <a:cubicBezTo>
                    <a:pt x="83" y="137"/>
                    <a:pt x="84" y="137"/>
                    <a:pt x="85" y="137"/>
                  </a:cubicBezTo>
                  <a:cubicBezTo>
                    <a:pt x="86" y="137"/>
                    <a:pt x="87" y="137"/>
                    <a:pt x="87" y="137"/>
                  </a:cubicBezTo>
                  <a:cubicBezTo>
                    <a:pt x="102" y="122"/>
                    <a:pt x="102" y="122"/>
                    <a:pt x="102" y="122"/>
                  </a:cubicBezTo>
                  <a:lnTo>
                    <a:pt x="157" y="66"/>
                  </a:lnTo>
                  <a:close/>
                  <a:moveTo>
                    <a:pt x="168" y="65"/>
                  </a:moveTo>
                  <a:cubicBezTo>
                    <a:pt x="167" y="64"/>
                    <a:pt x="165" y="64"/>
                    <a:pt x="164" y="65"/>
                  </a:cubicBezTo>
                  <a:cubicBezTo>
                    <a:pt x="101" y="127"/>
                    <a:pt x="101" y="127"/>
                    <a:pt x="101" y="127"/>
                  </a:cubicBezTo>
                  <a:cubicBezTo>
                    <a:pt x="100" y="129"/>
                    <a:pt x="100" y="131"/>
                    <a:pt x="101" y="132"/>
                  </a:cubicBezTo>
                  <a:cubicBezTo>
                    <a:pt x="102" y="132"/>
                    <a:pt x="103" y="133"/>
                    <a:pt x="104" y="133"/>
                  </a:cubicBezTo>
                  <a:cubicBezTo>
                    <a:pt x="104" y="133"/>
                    <a:pt x="105" y="132"/>
                    <a:pt x="106" y="132"/>
                  </a:cubicBezTo>
                  <a:cubicBezTo>
                    <a:pt x="168" y="70"/>
                    <a:pt x="168" y="70"/>
                    <a:pt x="168" y="70"/>
                  </a:cubicBezTo>
                  <a:cubicBezTo>
                    <a:pt x="169" y="68"/>
                    <a:pt x="169" y="67"/>
                    <a:pt x="168" y="65"/>
                  </a:cubicBezTo>
                  <a:close/>
                  <a:moveTo>
                    <a:pt x="181" y="66"/>
                  </a:moveTo>
                  <a:cubicBezTo>
                    <a:pt x="180" y="65"/>
                    <a:pt x="178" y="65"/>
                    <a:pt x="177" y="66"/>
                  </a:cubicBezTo>
                  <a:cubicBezTo>
                    <a:pt x="119" y="124"/>
                    <a:pt x="119" y="124"/>
                    <a:pt x="119" y="124"/>
                  </a:cubicBezTo>
                  <a:cubicBezTo>
                    <a:pt x="117" y="125"/>
                    <a:pt x="117" y="127"/>
                    <a:pt x="119" y="129"/>
                  </a:cubicBezTo>
                  <a:cubicBezTo>
                    <a:pt x="119" y="129"/>
                    <a:pt x="120" y="130"/>
                    <a:pt x="121" y="130"/>
                  </a:cubicBezTo>
                  <a:cubicBezTo>
                    <a:pt x="122" y="130"/>
                    <a:pt x="122" y="129"/>
                    <a:pt x="123" y="129"/>
                  </a:cubicBezTo>
                  <a:cubicBezTo>
                    <a:pt x="181" y="71"/>
                    <a:pt x="181" y="71"/>
                    <a:pt x="181" y="71"/>
                  </a:cubicBezTo>
                  <a:cubicBezTo>
                    <a:pt x="182" y="70"/>
                    <a:pt x="182" y="68"/>
                    <a:pt x="181" y="66"/>
                  </a:cubicBezTo>
                  <a:close/>
                  <a:moveTo>
                    <a:pt x="130" y="131"/>
                  </a:moveTo>
                  <a:cubicBezTo>
                    <a:pt x="131" y="132"/>
                    <a:pt x="132" y="132"/>
                    <a:pt x="132" y="132"/>
                  </a:cubicBezTo>
                  <a:cubicBezTo>
                    <a:pt x="133" y="132"/>
                    <a:pt x="134" y="132"/>
                    <a:pt x="135" y="131"/>
                  </a:cubicBezTo>
                  <a:cubicBezTo>
                    <a:pt x="193" y="73"/>
                    <a:pt x="193" y="73"/>
                    <a:pt x="193" y="73"/>
                  </a:cubicBezTo>
                  <a:cubicBezTo>
                    <a:pt x="194" y="72"/>
                    <a:pt x="194" y="70"/>
                    <a:pt x="193" y="69"/>
                  </a:cubicBezTo>
                  <a:cubicBezTo>
                    <a:pt x="192" y="67"/>
                    <a:pt x="190" y="67"/>
                    <a:pt x="188" y="69"/>
                  </a:cubicBezTo>
                  <a:cubicBezTo>
                    <a:pt x="130" y="127"/>
                    <a:pt x="130" y="127"/>
                    <a:pt x="130" y="127"/>
                  </a:cubicBezTo>
                  <a:cubicBezTo>
                    <a:pt x="129" y="128"/>
                    <a:pt x="129" y="130"/>
                    <a:pt x="130" y="131"/>
                  </a:cubicBezTo>
                  <a:close/>
                  <a:moveTo>
                    <a:pt x="141" y="134"/>
                  </a:moveTo>
                  <a:cubicBezTo>
                    <a:pt x="142" y="135"/>
                    <a:pt x="142" y="135"/>
                    <a:pt x="143" y="135"/>
                  </a:cubicBezTo>
                  <a:cubicBezTo>
                    <a:pt x="144" y="135"/>
                    <a:pt x="145" y="135"/>
                    <a:pt x="145" y="134"/>
                  </a:cubicBezTo>
                  <a:cubicBezTo>
                    <a:pt x="205" y="75"/>
                    <a:pt x="205" y="75"/>
                    <a:pt x="205" y="75"/>
                  </a:cubicBezTo>
                  <a:cubicBezTo>
                    <a:pt x="206" y="73"/>
                    <a:pt x="206" y="71"/>
                    <a:pt x="205" y="70"/>
                  </a:cubicBezTo>
                  <a:cubicBezTo>
                    <a:pt x="204" y="69"/>
                    <a:pt x="202" y="69"/>
                    <a:pt x="201" y="70"/>
                  </a:cubicBezTo>
                  <a:cubicBezTo>
                    <a:pt x="141" y="130"/>
                    <a:pt x="141" y="130"/>
                    <a:pt x="141" y="130"/>
                  </a:cubicBezTo>
                  <a:cubicBezTo>
                    <a:pt x="140" y="131"/>
                    <a:pt x="140" y="133"/>
                    <a:pt x="141" y="134"/>
                  </a:cubicBezTo>
                  <a:close/>
                  <a:moveTo>
                    <a:pt x="148" y="141"/>
                  </a:moveTo>
                  <a:cubicBezTo>
                    <a:pt x="149" y="142"/>
                    <a:pt x="149" y="142"/>
                    <a:pt x="150" y="142"/>
                  </a:cubicBezTo>
                  <a:cubicBezTo>
                    <a:pt x="151" y="142"/>
                    <a:pt x="152" y="142"/>
                    <a:pt x="152" y="141"/>
                  </a:cubicBezTo>
                  <a:cubicBezTo>
                    <a:pt x="216" y="78"/>
                    <a:pt x="216" y="78"/>
                    <a:pt x="216" y="78"/>
                  </a:cubicBezTo>
                  <a:cubicBezTo>
                    <a:pt x="217" y="76"/>
                    <a:pt x="217" y="74"/>
                    <a:pt x="216" y="73"/>
                  </a:cubicBezTo>
                  <a:cubicBezTo>
                    <a:pt x="215" y="72"/>
                    <a:pt x="213" y="72"/>
                    <a:pt x="212" y="73"/>
                  </a:cubicBezTo>
                  <a:cubicBezTo>
                    <a:pt x="148" y="137"/>
                    <a:pt x="148" y="137"/>
                    <a:pt x="148" y="137"/>
                  </a:cubicBezTo>
                  <a:cubicBezTo>
                    <a:pt x="147" y="138"/>
                    <a:pt x="147" y="140"/>
                    <a:pt x="148" y="141"/>
                  </a:cubicBezTo>
                  <a:close/>
                  <a:moveTo>
                    <a:pt x="164" y="135"/>
                  </a:moveTo>
                  <a:cubicBezTo>
                    <a:pt x="164" y="135"/>
                    <a:pt x="164" y="135"/>
                    <a:pt x="164" y="135"/>
                  </a:cubicBezTo>
                  <a:cubicBezTo>
                    <a:pt x="158" y="141"/>
                    <a:pt x="158" y="141"/>
                    <a:pt x="158" y="141"/>
                  </a:cubicBezTo>
                  <a:cubicBezTo>
                    <a:pt x="158" y="141"/>
                    <a:pt x="158" y="141"/>
                    <a:pt x="158" y="141"/>
                  </a:cubicBezTo>
                  <a:cubicBezTo>
                    <a:pt x="158" y="141"/>
                    <a:pt x="157" y="141"/>
                    <a:pt x="157" y="142"/>
                  </a:cubicBezTo>
                  <a:cubicBezTo>
                    <a:pt x="155" y="144"/>
                    <a:pt x="155" y="144"/>
                    <a:pt x="155" y="144"/>
                  </a:cubicBezTo>
                  <a:cubicBezTo>
                    <a:pt x="154" y="145"/>
                    <a:pt x="154" y="147"/>
                    <a:pt x="155" y="148"/>
                  </a:cubicBezTo>
                  <a:cubicBezTo>
                    <a:pt x="156" y="149"/>
                    <a:pt x="156" y="149"/>
                    <a:pt x="157" y="149"/>
                  </a:cubicBezTo>
                  <a:cubicBezTo>
                    <a:pt x="158" y="149"/>
                    <a:pt x="159" y="149"/>
                    <a:pt x="159" y="148"/>
                  </a:cubicBezTo>
                  <a:cubicBezTo>
                    <a:pt x="162" y="146"/>
                    <a:pt x="162" y="146"/>
                    <a:pt x="162" y="146"/>
                  </a:cubicBezTo>
                  <a:cubicBezTo>
                    <a:pt x="162" y="146"/>
                    <a:pt x="162" y="146"/>
                    <a:pt x="162" y="146"/>
                  </a:cubicBezTo>
                  <a:cubicBezTo>
                    <a:pt x="162" y="145"/>
                    <a:pt x="162" y="145"/>
                    <a:pt x="162" y="145"/>
                  </a:cubicBezTo>
                  <a:cubicBezTo>
                    <a:pt x="168" y="139"/>
                    <a:pt x="168" y="139"/>
                    <a:pt x="168" y="139"/>
                  </a:cubicBezTo>
                  <a:cubicBezTo>
                    <a:pt x="168" y="139"/>
                    <a:pt x="168" y="139"/>
                    <a:pt x="168" y="139"/>
                  </a:cubicBezTo>
                  <a:cubicBezTo>
                    <a:pt x="232" y="75"/>
                    <a:pt x="232" y="75"/>
                    <a:pt x="232" y="75"/>
                  </a:cubicBezTo>
                  <a:cubicBezTo>
                    <a:pt x="233" y="74"/>
                    <a:pt x="233" y="72"/>
                    <a:pt x="232" y="71"/>
                  </a:cubicBezTo>
                  <a:cubicBezTo>
                    <a:pt x="231" y="70"/>
                    <a:pt x="229" y="70"/>
                    <a:pt x="228" y="71"/>
                  </a:cubicBezTo>
                  <a:cubicBezTo>
                    <a:pt x="164" y="135"/>
                    <a:pt x="164" y="135"/>
                    <a:pt x="164" y="135"/>
                  </a:cubicBezTo>
                  <a:close/>
                  <a:moveTo>
                    <a:pt x="153" y="160"/>
                  </a:moveTo>
                  <a:cubicBezTo>
                    <a:pt x="152" y="161"/>
                    <a:pt x="152" y="161"/>
                    <a:pt x="152" y="161"/>
                  </a:cubicBezTo>
                  <a:cubicBezTo>
                    <a:pt x="144" y="169"/>
                    <a:pt x="144" y="169"/>
                    <a:pt x="144" y="169"/>
                  </a:cubicBezTo>
                  <a:cubicBezTo>
                    <a:pt x="144" y="169"/>
                    <a:pt x="144" y="169"/>
                    <a:pt x="144" y="169"/>
                  </a:cubicBezTo>
                  <a:cubicBezTo>
                    <a:pt x="143" y="170"/>
                    <a:pt x="143" y="170"/>
                    <a:pt x="143" y="170"/>
                  </a:cubicBezTo>
                  <a:cubicBezTo>
                    <a:pt x="141" y="172"/>
                    <a:pt x="141" y="172"/>
                    <a:pt x="141" y="172"/>
                  </a:cubicBezTo>
                  <a:cubicBezTo>
                    <a:pt x="140" y="173"/>
                    <a:pt x="140" y="175"/>
                    <a:pt x="141" y="176"/>
                  </a:cubicBezTo>
                  <a:cubicBezTo>
                    <a:pt x="141" y="177"/>
                    <a:pt x="142" y="177"/>
                    <a:pt x="143" y="177"/>
                  </a:cubicBezTo>
                  <a:cubicBezTo>
                    <a:pt x="144" y="177"/>
                    <a:pt x="145" y="177"/>
                    <a:pt x="145" y="176"/>
                  </a:cubicBezTo>
                  <a:cubicBezTo>
                    <a:pt x="147" y="174"/>
                    <a:pt x="147" y="174"/>
                    <a:pt x="147" y="174"/>
                  </a:cubicBezTo>
                  <a:cubicBezTo>
                    <a:pt x="148" y="174"/>
                    <a:pt x="148" y="174"/>
                    <a:pt x="148" y="174"/>
                  </a:cubicBezTo>
                  <a:cubicBezTo>
                    <a:pt x="148" y="174"/>
                    <a:pt x="148" y="173"/>
                    <a:pt x="148" y="173"/>
                  </a:cubicBezTo>
                  <a:cubicBezTo>
                    <a:pt x="156" y="165"/>
                    <a:pt x="156" y="165"/>
                    <a:pt x="156" y="165"/>
                  </a:cubicBezTo>
                  <a:cubicBezTo>
                    <a:pt x="157" y="165"/>
                    <a:pt x="157" y="165"/>
                    <a:pt x="157" y="164"/>
                  </a:cubicBezTo>
                  <a:cubicBezTo>
                    <a:pt x="161" y="160"/>
                    <a:pt x="161" y="160"/>
                    <a:pt x="161" y="160"/>
                  </a:cubicBezTo>
                  <a:cubicBezTo>
                    <a:pt x="161" y="160"/>
                    <a:pt x="161" y="160"/>
                    <a:pt x="161" y="160"/>
                  </a:cubicBezTo>
                  <a:cubicBezTo>
                    <a:pt x="168" y="154"/>
                    <a:pt x="168" y="154"/>
                    <a:pt x="168" y="154"/>
                  </a:cubicBezTo>
                  <a:cubicBezTo>
                    <a:pt x="169" y="153"/>
                    <a:pt x="169" y="153"/>
                    <a:pt x="169" y="153"/>
                  </a:cubicBezTo>
                  <a:cubicBezTo>
                    <a:pt x="250" y="72"/>
                    <a:pt x="250" y="72"/>
                    <a:pt x="250" y="72"/>
                  </a:cubicBezTo>
                  <a:cubicBezTo>
                    <a:pt x="251" y="71"/>
                    <a:pt x="251" y="69"/>
                    <a:pt x="250" y="68"/>
                  </a:cubicBezTo>
                  <a:cubicBezTo>
                    <a:pt x="248" y="67"/>
                    <a:pt x="246" y="67"/>
                    <a:pt x="245" y="68"/>
                  </a:cubicBezTo>
                  <a:cubicBezTo>
                    <a:pt x="242" y="71"/>
                    <a:pt x="242" y="71"/>
                    <a:pt x="242" y="71"/>
                  </a:cubicBezTo>
                  <a:cubicBezTo>
                    <a:pt x="163" y="150"/>
                    <a:pt x="163" y="150"/>
                    <a:pt x="163" y="150"/>
                  </a:cubicBezTo>
                  <a:lnTo>
                    <a:pt x="153" y="160"/>
                  </a:lnTo>
                  <a:close/>
                  <a:moveTo>
                    <a:pt x="158" y="173"/>
                  </a:moveTo>
                  <a:cubicBezTo>
                    <a:pt x="159" y="173"/>
                    <a:pt x="160" y="174"/>
                    <a:pt x="161" y="174"/>
                  </a:cubicBezTo>
                  <a:cubicBezTo>
                    <a:pt x="161" y="174"/>
                    <a:pt x="162" y="173"/>
                    <a:pt x="163" y="173"/>
                  </a:cubicBezTo>
                  <a:cubicBezTo>
                    <a:pt x="262" y="74"/>
                    <a:pt x="262" y="74"/>
                    <a:pt x="262" y="74"/>
                  </a:cubicBezTo>
                  <a:cubicBezTo>
                    <a:pt x="263" y="72"/>
                    <a:pt x="263" y="70"/>
                    <a:pt x="262" y="69"/>
                  </a:cubicBezTo>
                  <a:cubicBezTo>
                    <a:pt x="261" y="68"/>
                    <a:pt x="259" y="68"/>
                    <a:pt x="258" y="69"/>
                  </a:cubicBezTo>
                  <a:cubicBezTo>
                    <a:pt x="158" y="168"/>
                    <a:pt x="158" y="168"/>
                    <a:pt x="158" y="168"/>
                  </a:cubicBezTo>
                  <a:cubicBezTo>
                    <a:pt x="157" y="170"/>
                    <a:pt x="157" y="172"/>
                    <a:pt x="158" y="173"/>
                  </a:cubicBezTo>
                  <a:close/>
                  <a:moveTo>
                    <a:pt x="156" y="184"/>
                  </a:moveTo>
                  <a:cubicBezTo>
                    <a:pt x="151" y="190"/>
                    <a:pt x="151" y="190"/>
                    <a:pt x="151" y="190"/>
                  </a:cubicBezTo>
                  <a:cubicBezTo>
                    <a:pt x="150" y="191"/>
                    <a:pt x="150" y="193"/>
                    <a:pt x="151" y="194"/>
                  </a:cubicBezTo>
                  <a:cubicBezTo>
                    <a:pt x="152" y="195"/>
                    <a:pt x="152" y="195"/>
                    <a:pt x="153" y="195"/>
                  </a:cubicBezTo>
                  <a:cubicBezTo>
                    <a:pt x="154" y="195"/>
                    <a:pt x="155" y="195"/>
                    <a:pt x="155" y="194"/>
                  </a:cubicBezTo>
                  <a:cubicBezTo>
                    <a:pt x="161" y="189"/>
                    <a:pt x="161" y="189"/>
                    <a:pt x="161" y="189"/>
                  </a:cubicBezTo>
                  <a:cubicBezTo>
                    <a:pt x="166" y="184"/>
                    <a:pt x="166" y="184"/>
                    <a:pt x="166" y="184"/>
                  </a:cubicBezTo>
                  <a:cubicBezTo>
                    <a:pt x="277" y="72"/>
                    <a:pt x="277" y="72"/>
                    <a:pt x="277" y="72"/>
                  </a:cubicBezTo>
                  <a:cubicBezTo>
                    <a:pt x="278" y="71"/>
                    <a:pt x="278" y="69"/>
                    <a:pt x="277" y="68"/>
                  </a:cubicBezTo>
                  <a:cubicBezTo>
                    <a:pt x="276" y="67"/>
                    <a:pt x="274" y="67"/>
                    <a:pt x="273" y="68"/>
                  </a:cubicBezTo>
                  <a:cubicBezTo>
                    <a:pt x="161" y="179"/>
                    <a:pt x="161" y="179"/>
                    <a:pt x="161" y="179"/>
                  </a:cubicBezTo>
                  <a:lnTo>
                    <a:pt x="156" y="184"/>
                  </a:lnTo>
                  <a:close/>
                  <a:moveTo>
                    <a:pt x="295" y="67"/>
                  </a:moveTo>
                  <a:cubicBezTo>
                    <a:pt x="296" y="67"/>
                    <a:pt x="297" y="67"/>
                    <a:pt x="298" y="66"/>
                  </a:cubicBezTo>
                  <a:cubicBezTo>
                    <a:pt x="316" y="48"/>
                    <a:pt x="316" y="48"/>
                    <a:pt x="316" y="48"/>
                  </a:cubicBezTo>
                  <a:cubicBezTo>
                    <a:pt x="317" y="47"/>
                    <a:pt x="317" y="45"/>
                    <a:pt x="316" y="44"/>
                  </a:cubicBezTo>
                  <a:cubicBezTo>
                    <a:pt x="314" y="42"/>
                    <a:pt x="312" y="42"/>
                    <a:pt x="311" y="44"/>
                  </a:cubicBezTo>
                  <a:cubicBezTo>
                    <a:pt x="293" y="62"/>
                    <a:pt x="293" y="62"/>
                    <a:pt x="293" y="62"/>
                  </a:cubicBezTo>
                  <a:cubicBezTo>
                    <a:pt x="292" y="63"/>
                    <a:pt x="292" y="65"/>
                    <a:pt x="293" y="66"/>
                  </a:cubicBezTo>
                  <a:cubicBezTo>
                    <a:pt x="294" y="67"/>
                    <a:pt x="295" y="67"/>
                    <a:pt x="295" y="67"/>
                  </a:cubicBezTo>
                  <a:close/>
                  <a:moveTo>
                    <a:pt x="166" y="189"/>
                  </a:moveTo>
                  <a:cubicBezTo>
                    <a:pt x="157" y="198"/>
                    <a:pt x="157" y="198"/>
                    <a:pt x="157" y="198"/>
                  </a:cubicBezTo>
                  <a:cubicBezTo>
                    <a:pt x="156" y="199"/>
                    <a:pt x="156" y="201"/>
                    <a:pt x="157" y="202"/>
                  </a:cubicBezTo>
                  <a:cubicBezTo>
                    <a:pt x="158" y="203"/>
                    <a:pt x="158" y="203"/>
                    <a:pt x="159" y="203"/>
                  </a:cubicBezTo>
                  <a:cubicBezTo>
                    <a:pt x="160" y="203"/>
                    <a:pt x="161" y="203"/>
                    <a:pt x="162" y="202"/>
                  </a:cubicBezTo>
                  <a:cubicBezTo>
                    <a:pt x="178" y="187"/>
                    <a:pt x="178" y="187"/>
                    <a:pt x="178" y="187"/>
                  </a:cubicBezTo>
                  <a:cubicBezTo>
                    <a:pt x="178" y="187"/>
                    <a:pt x="178" y="187"/>
                    <a:pt x="178" y="187"/>
                  </a:cubicBezTo>
                  <a:cubicBezTo>
                    <a:pt x="290" y="74"/>
                    <a:pt x="290" y="74"/>
                    <a:pt x="290" y="74"/>
                  </a:cubicBezTo>
                  <a:cubicBezTo>
                    <a:pt x="292" y="72"/>
                    <a:pt x="291" y="71"/>
                    <a:pt x="290" y="69"/>
                  </a:cubicBezTo>
                  <a:cubicBezTo>
                    <a:pt x="289" y="68"/>
                    <a:pt x="287" y="68"/>
                    <a:pt x="286" y="69"/>
                  </a:cubicBezTo>
                  <a:cubicBezTo>
                    <a:pt x="166" y="189"/>
                    <a:pt x="166" y="189"/>
                    <a:pt x="166" y="189"/>
                  </a:cubicBezTo>
                  <a:close/>
                  <a:moveTo>
                    <a:pt x="296" y="73"/>
                  </a:moveTo>
                  <a:cubicBezTo>
                    <a:pt x="169" y="199"/>
                    <a:pt x="169" y="199"/>
                    <a:pt x="169" y="199"/>
                  </a:cubicBezTo>
                  <a:cubicBezTo>
                    <a:pt x="169" y="199"/>
                    <a:pt x="169" y="199"/>
                    <a:pt x="169" y="199"/>
                  </a:cubicBezTo>
                  <a:cubicBezTo>
                    <a:pt x="151" y="217"/>
                    <a:pt x="151" y="217"/>
                    <a:pt x="151" y="217"/>
                  </a:cubicBezTo>
                  <a:cubicBezTo>
                    <a:pt x="150" y="219"/>
                    <a:pt x="150" y="221"/>
                    <a:pt x="151" y="222"/>
                  </a:cubicBezTo>
                  <a:cubicBezTo>
                    <a:pt x="152" y="222"/>
                    <a:pt x="153" y="223"/>
                    <a:pt x="154" y="223"/>
                  </a:cubicBezTo>
                  <a:cubicBezTo>
                    <a:pt x="154" y="223"/>
                    <a:pt x="155" y="222"/>
                    <a:pt x="155" y="222"/>
                  </a:cubicBezTo>
                  <a:cubicBezTo>
                    <a:pt x="178" y="198"/>
                    <a:pt x="178" y="198"/>
                    <a:pt x="178" y="198"/>
                  </a:cubicBezTo>
                  <a:cubicBezTo>
                    <a:pt x="300" y="77"/>
                    <a:pt x="300" y="77"/>
                    <a:pt x="300" y="77"/>
                  </a:cubicBezTo>
                  <a:cubicBezTo>
                    <a:pt x="301" y="76"/>
                    <a:pt x="301" y="74"/>
                    <a:pt x="300" y="73"/>
                  </a:cubicBezTo>
                  <a:cubicBezTo>
                    <a:pt x="299" y="72"/>
                    <a:pt x="297" y="72"/>
                    <a:pt x="296" y="73"/>
                  </a:cubicBezTo>
                  <a:close/>
                  <a:moveTo>
                    <a:pt x="316" y="57"/>
                  </a:moveTo>
                  <a:cubicBezTo>
                    <a:pt x="317" y="58"/>
                    <a:pt x="317" y="58"/>
                    <a:pt x="318" y="58"/>
                  </a:cubicBezTo>
                  <a:cubicBezTo>
                    <a:pt x="319" y="58"/>
                    <a:pt x="320" y="58"/>
                    <a:pt x="320" y="57"/>
                  </a:cubicBezTo>
                  <a:cubicBezTo>
                    <a:pt x="327" y="50"/>
                    <a:pt x="327" y="50"/>
                    <a:pt x="327" y="50"/>
                  </a:cubicBezTo>
                  <a:cubicBezTo>
                    <a:pt x="328" y="49"/>
                    <a:pt x="328" y="47"/>
                    <a:pt x="327" y="46"/>
                  </a:cubicBezTo>
                  <a:cubicBezTo>
                    <a:pt x="326" y="45"/>
                    <a:pt x="324" y="45"/>
                    <a:pt x="323" y="46"/>
                  </a:cubicBezTo>
                  <a:cubicBezTo>
                    <a:pt x="316" y="53"/>
                    <a:pt x="316" y="53"/>
                    <a:pt x="316" y="53"/>
                  </a:cubicBezTo>
                  <a:cubicBezTo>
                    <a:pt x="315" y="54"/>
                    <a:pt x="315" y="56"/>
                    <a:pt x="316" y="57"/>
                  </a:cubicBezTo>
                  <a:close/>
                  <a:moveTo>
                    <a:pt x="334" y="43"/>
                  </a:moveTo>
                  <a:cubicBezTo>
                    <a:pt x="334" y="43"/>
                    <a:pt x="335" y="42"/>
                    <a:pt x="336" y="42"/>
                  </a:cubicBezTo>
                  <a:cubicBezTo>
                    <a:pt x="342" y="36"/>
                    <a:pt x="342" y="36"/>
                    <a:pt x="342" y="36"/>
                  </a:cubicBezTo>
                  <a:cubicBezTo>
                    <a:pt x="343" y="34"/>
                    <a:pt x="343" y="32"/>
                    <a:pt x="342" y="31"/>
                  </a:cubicBezTo>
                  <a:cubicBezTo>
                    <a:pt x="341" y="30"/>
                    <a:pt x="339" y="30"/>
                    <a:pt x="338" y="31"/>
                  </a:cubicBezTo>
                  <a:cubicBezTo>
                    <a:pt x="331" y="37"/>
                    <a:pt x="331" y="37"/>
                    <a:pt x="331" y="37"/>
                  </a:cubicBezTo>
                  <a:cubicBezTo>
                    <a:pt x="330" y="39"/>
                    <a:pt x="330" y="41"/>
                    <a:pt x="331" y="42"/>
                  </a:cubicBezTo>
                  <a:cubicBezTo>
                    <a:pt x="332" y="42"/>
                    <a:pt x="333" y="43"/>
                    <a:pt x="334" y="43"/>
                  </a:cubicBezTo>
                  <a:close/>
                  <a:moveTo>
                    <a:pt x="130" y="260"/>
                  </a:moveTo>
                  <a:cubicBezTo>
                    <a:pt x="131" y="260"/>
                    <a:pt x="132" y="260"/>
                    <a:pt x="132" y="259"/>
                  </a:cubicBezTo>
                  <a:cubicBezTo>
                    <a:pt x="308" y="84"/>
                    <a:pt x="308" y="84"/>
                    <a:pt x="308" y="84"/>
                  </a:cubicBezTo>
                  <a:cubicBezTo>
                    <a:pt x="308" y="83"/>
                    <a:pt x="308" y="83"/>
                    <a:pt x="308" y="83"/>
                  </a:cubicBezTo>
                  <a:cubicBezTo>
                    <a:pt x="309" y="83"/>
                    <a:pt x="309" y="83"/>
                    <a:pt x="309" y="83"/>
                  </a:cubicBezTo>
                  <a:cubicBezTo>
                    <a:pt x="315" y="76"/>
                    <a:pt x="315" y="76"/>
                    <a:pt x="315" y="76"/>
                  </a:cubicBezTo>
                  <a:cubicBezTo>
                    <a:pt x="319" y="72"/>
                    <a:pt x="319" y="72"/>
                    <a:pt x="319" y="72"/>
                  </a:cubicBezTo>
                  <a:cubicBezTo>
                    <a:pt x="322" y="70"/>
                    <a:pt x="322" y="70"/>
                    <a:pt x="322" y="70"/>
                  </a:cubicBezTo>
                  <a:cubicBezTo>
                    <a:pt x="335" y="57"/>
                    <a:pt x="335" y="57"/>
                    <a:pt x="335" y="57"/>
                  </a:cubicBezTo>
                  <a:cubicBezTo>
                    <a:pt x="338" y="54"/>
                    <a:pt x="338" y="54"/>
                    <a:pt x="338" y="54"/>
                  </a:cubicBezTo>
                  <a:cubicBezTo>
                    <a:pt x="339" y="52"/>
                    <a:pt x="339" y="52"/>
                    <a:pt x="339" y="52"/>
                  </a:cubicBezTo>
                  <a:cubicBezTo>
                    <a:pt x="341" y="51"/>
                    <a:pt x="341" y="49"/>
                    <a:pt x="339" y="48"/>
                  </a:cubicBezTo>
                  <a:cubicBezTo>
                    <a:pt x="338" y="47"/>
                    <a:pt x="336" y="47"/>
                    <a:pt x="335" y="48"/>
                  </a:cubicBezTo>
                  <a:cubicBezTo>
                    <a:pt x="333" y="50"/>
                    <a:pt x="333" y="50"/>
                    <a:pt x="333" y="50"/>
                  </a:cubicBezTo>
                  <a:cubicBezTo>
                    <a:pt x="330" y="53"/>
                    <a:pt x="330" y="53"/>
                    <a:pt x="330" y="53"/>
                  </a:cubicBezTo>
                  <a:cubicBezTo>
                    <a:pt x="305" y="78"/>
                    <a:pt x="305" y="78"/>
                    <a:pt x="305" y="78"/>
                  </a:cubicBezTo>
                  <a:cubicBezTo>
                    <a:pt x="304" y="78"/>
                    <a:pt x="304" y="79"/>
                    <a:pt x="304" y="79"/>
                  </a:cubicBezTo>
                  <a:cubicBezTo>
                    <a:pt x="304" y="79"/>
                    <a:pt x="304" y="79"/>
                    <a:pt x="303" y="79"/>
                  </a:cubicBezTo>
                  <a:cubicBezTo>
                    <a:pt x="128" y="255"/>
                    <a:pt x="128" y="255"/>
                    <a:pt x="128" y="255"/>
                  </a:cubicBezTo>
                  <a:cubicBezTo>
                    <a:pt x="127" y="256"/>
                    <a:pt x="127" y="258"/>
                    <a:pt x="128" y="259"/>
                  </a:cubicBezTo>
                  <a:cubicBezTo>
                    <a:pt x="129" y="260"/>
                    <a:pt x="129" y="260"/>
                    <a:pt x="130" y="260"/>
                  </a:cubicBezTo>
                  <a:close/>
                  <a:moveTo>
                    <a:pt x="342" y="45"/>
                  </a:moveTo>
                  <a:cubicBezTo>
                    <a:pt x="342" y="46"/>
                    <a:pt x="343" y="46"/>
                    <a:pt x="344" y="46"/>
                  </a:cubicBezTo>
                  <a:cubicBezTo>
                    <a:pt x="345" y="46"/>
                    <a:pt x="346" y="46"/>
                    <a:pt x="346" y="45"/>
                  </a:cubicBezTo>
                  <a:cubicBezTo>
                    <a:pt x="352" y="40"/>
                    <a:pt x="352" y="40"/>
                    <a:pt x="352" y="40"/>
                  </a:cubicBezTo>
                  <a:cubicBezTo>
                    <a:pt x="352" y="40"/>
                    <a:pt x="352" y="40"/>
                    <a:pt x="352" y="40"/>
                  </a:cubicBezTo>
                  <a:cubicBezTo>
                    <a:pt x="358" y="33"/>
                    <a:pt x="358" y="33"/>
                    <a:pt x="358" y="33"/>
                  </a:cubicBezTo>
                  <a:cubicBezTo>
                    <a:pt x="360" y="32"/>
                    <a:pt x="360" y="30"/>
                    <a:pt x="358" y="29"/>
                  </a:cubicBezTo>
                  <a:cubicBezTo>
                    <a:pt x="357" y="28"/>
                    <a:pt x="355" y="28"/>
                    <a:pt x="354" y="29"/>
                  </a:cubicBezTo>
                  <a:cubicBezTo>
                    <a:pt x="352" y="30"/>
                    <a:pt x="352" y="30"/>
                    <a:pt x="352" y="30"/>
                  </a:cubicBezTo>
                  <a:cubicBezTo>
                    <a:pt x="352" y="30"/>
                    <a:pt x="352" y="30"/>
                    <a:pt x="352" y="31"/>
                  </a:cubicBezTo>
                  <a:cubicBezTo>
                    <a:pt x="342" y="41"/>
                    <a:pt x="342" y="41"/>
                    <a:pt x="342" y="41"/>
                  </a:cubicBezTo>
                  <a:cubicBezTo>
                    <a:pt x="341" y="42"/>
                    <a:pt x="341" y="44"/>
                    <a:pt x="342" y="45"/>
                  </a:cubicBezTo>
                  <a:close/>
                  <a:moveTo>
                    <a:pt x="324" y="82"/>
                  </a:moveTo>
                  <a:cubicBezTo>
                    <a:pt x="333" y="73"/>
                    <a:pt x="333" y="73"/>
                    <a:pt x="333" y="73"/>
                  </a:cubicBezTo>
                  <a:cubicBezTo>
                    <a:pt x="333" y="73"/>
                    <a:pt x="333" y="72"/>
                    <a:pt x="333" y="72"/>
                  </a:cubicBezTo>
                  <a:cubicBezTo>
                    <a:pt x="334" y="72"/>
                    <a:pt x="334" y="72"/>
                    <a:pt x="334" y="71"/>
                  </a:cubicBezTo>
                  <a:cubicBezTo>
                    <a:pt x="349" y="57"/>
                    <a:pt x="349" y="57"/>
                    <a:pt x="349" y="57"/>
                  </a:cubicBezTo>
                  <a:cubicBezTo>
                    <a:pt x="350" y="56"/>
                    <a:pt x="350" y="54"/>
                    <a:pt x="349" y="53"/>
                  </a:cubicBezTo>
                  <a:cubicBezTo>
                    <a:pt x="347" y="51"/>
                    <a:pt x="345" y="51"/>
                    <a:pt x="344" y="53"/>
                  </a:cubicBezTo>
                  <a:cubicBezTo>
                    <a:pt x="330" y="67"/>
                    <a:pt x="330" y="67"/>
                    <a:pt x="330" y="67"/>
                  </a:cubicBezTo>
                  <a:cubicBezTo>
                    <a:pt x="329" y="67"/>
                    <a:pt x="329" y="68"/>
                    <a:pt x="329" y="68"/>
                  </a:cubicBezTo>
                  <a:cubicBezTo>
                    <a:pt x="329" y="68"/>
                    <a:pt x="329" y="68"/>
                    <a:pt x="328" y="68"/>
                  </a:cubicBezTo>
                  <a:cubicBezTo>
                    <a:pt x="320" y="77"/>
                    <a:pt x="320" y="77"/>
                    <a:pt x="320" y="77"/>
                  </a:cubicBezTo>
                  <a:cubicBezTo>
                    <a:pt x="319" y="78"/>
                    <a:pt x="318" y="79"/>
                    <a:pt x="319" y="81"/>
                  </a:cubicBezTo>
                  <a:cubicBezTo>
                    <a:pt x="318" y="80"/>
                    <a:pt x="316" y="80"/>
                    <a:pt x="316" y="81"/>
                  </a:cubicBezTo>
                  <a:cubicBezTo>
                    <a:pt x="130" y="267"/>
                    <a:pt x="130" y="267"/>
                    <a:pt x="130" y="267"/>
                  </a:cubicBezTo>
                  <a:cubicBezTo>
                    <a:pt x="128" y="268"/>
                    <a:pt x="128" y="270"/>
                    <a:pt x="130" y="272"/>
                  </a:cubicBezTo>
                  <a:cubicBezTo>
                    <a:pt x="130" y="272"/>
                    <a:pt x="131" y="273"/>
                    <a:pt x="132" y="273"/>
                  </a:cubicBezTo>
                  <a:cubicBezTo>
                    <a:pt x="133" y="273"/>
                    <a:pt x="133" y="272"/>
                    <a:pt x="134" y="272"/>
                  </a:cubicBezTo>
                  <a:cubicBezTo>
                    <a:pt x="320" y="86"/>
                    <a:pt x="320" y="86"/>
                    <a:pt x="320" y="86"/>
                  </a:cubicBezTo>
                  <a:cubicBezTo>
                    <a:pt x="321" y="85"/>
                    <a:pt x="321" y="83"/>
                    <a:pt x="321" y="82"/>
                  </a:cubicBezTo>
                  <a:cubicBezTo>
                    <a:pt x="321" y="82"/>
                    <a:pt x="321" y="83"/>
                    <a:pt x="322" y="83"/>
                  </a:cubicBezTo>
                  <a:cubicBezTo>
                    <a:pt x="323" y="83"/>
                    <a:pt x="323" y="82"/>
                    <a:pt x="324" y="82"/>
                  </a:cubicBezTo>
                  <a:close/>
                  <a:moveTo>
                    <a:pt x="352" y="49"/>
                  </a:moveTo>
                  <a:cubicBezTo>
                    <a:pt x="353" y="50"/>
                    <a:pt x="354" y="50"/>
                    <a:pt x="354" y="50"/>
                  </a:cubicBezTo>
                  <a:cubicBezTo>
                    <a:pt x="355" y="50"/>
                    <a:pt x="356" y="50"/>
                    <a:pt x="357" y="49"/>
                  </a:cubicBezTo>
                  <a:cubicBezTo>
                    <a:pt x="367" y="39"/>
                    <a:pt x="367" y="39"/>
                    <a:pt x="367" y="39"/>
                  </a:cubicBezTo>
                  <a:cubicBezTo>
                    <a:pt x="368" y="38"/>
                    <a:pt x="368" y="36"/>
                    <a:pt x="367" y="35"/>
                  </a:cubicBezTo>
                  <a:cubicBezTo>
                    <a:pt x="365" y="33"/>
                    <a:pt x="363" y="33"/>
                    <a:pt x="362" y="35"/>
                  </a:cubicBezTo>
                  <a:cubicBezTo>
                    <a:pt x="352" y="45"/>
                    <a:pt x="352" y="45"/>
                    <a:pt x="352" y="45"/>
                  </a:cubicBezTo>
                  <a:cubicBezTo>
                    <a:pt x="351" y="46"/>
                    <a:pt x="351" y="48"/>
                    <a:pt x="352" y="49"/>
                  </a:cubicBezTo>
                  <a:close/>
                  <a:moveTo>
                    <a:pt x="333" y="87"/>
                  </a:moveTo>
                  <a:cubicBezTo>
                    <a:pt x="334" y="86"/>
                    <a:pt x="334" y="84"/>
                    <a:pt x="333" y="82"/>
                  </a:cubicBezTo>
                  <a:cubicBezTo>
                    <a:pt x="332" y="81"/>
                    <a:pt x="330" y="81"/>
                    <a:pt x="328" y="82"/>
                  </a:cubicBezTo>
                  <a:cubicBezTo>
                    <a:pt x="129" y="282"/>
                    <a:pt x="129" y="282"/>
                    <a:pt x="129" y="282"/>
                  </a:cubicBezTo>
                  <a:cubicBezTo>
                    <a:pt x="127" y="283"/>
                    <a:pt x="127" y="285"/>
                    <a:pt x="129" y="287"/>
                  </a:cubicBezTo>
                  <a:cubicBezTo>
                    <a:pt x="129" y="287"/>
                    <a:pt x="130" y="287"/>
                    <a:pt x="131" y="287"/>
                  </a:cubicBezTo>
                  <a:cubicBezTo>
                    <a:pt x="132" y="287"/>
                    <a:pt x="132" y="287"/>
                    <a:pt x="133" y="287"/>
                  </a:cubicBezTo>
                  <a:lnTo>
                    <a:pt x="333" y="87"/>
                  </a:lnTo>
                  <a:close/>
                  <a:moveTo>
                    <a:pt x="335" y="83"/>
                  </a:moveTo>
                  <a:cubicBezTo>
                    <a:pt x="336" y="83"/>
                    <a:pt x="337" y="83"/>
                    <a:pt x="337" y="82"/>
                  </a:cubicBezTo>
                  <a:cubicBezTo>
                    <a:pt x="341" y="78"/>
                    <a:pt x="341" y="78"/>
                    <a:pt x="341" y="78"/>
                  </a:cubicBezTo>
                  <a:cubicBezTo>
                    <a:pt x="344" y="76"/>
                    <a:pt x="344" y="76"/>
                    <a:pt x="344" y="76"/>
                  </a:cubicBezTo>
                  <a:cubicBezTo>
                    <a:pt x="361" y="58"/>
                    <a:pt x="361" y="58"/>
                    <a:pt x="361" y="58"/>
                  </a:cubicBezTo>
                  <a:cubicBezTo>
                    <a:pt x="362" y="57"/>
                    <a:pt x="362" y="55"/>
                    <a:pt x="361" y="54"/>
                  </a:cubicBezTo>
                  <a:cubicBezTo>
                    <a:pt x="360" y="53"/>
                    <a:pt x="358" y="53"/>
                    <a:pt x="357" y="54"/>
                  </a:cubicBezTo>
                  <a:cubicBezTo>
                    <a:pt x="339" y="71"/>
                    <a:pt x="339" y="71"/>
                    <a:pt x="339" y="71"/>
                  </a:cubicBezTo>
                  <a:cubicBezTo>
                    <a:pt x="337" y="74"/>
                    <a:pt x="337" y="74"/>
                    <a:pt x="337" y="74"/>
                  </a:cubicBezTo>
                  <a:cubicBezTo>
                    <a:pt x="333" y="78"/>
                    <a:pt x="333" y="78"/>
                    <a:pt x="333" y="78"/>
                  </a:cubicBezTo>
                  <a:cubicBezTo>
                    <a:pt x="332" y="79"/>
                    <a:pt x="332" y="81"/>
                    <a:pt x="333" y="82"/>
                  </a:cubicBezTo>
                  <a:cubicBezTo>
                    <a:pt x="333" y="83"/>
                    <a:pt x="334" y="83"/>
                    <a:pt x="335" y="83"/>
                  </a:cubicBezTo>
                  <a:close/>
                  <a:moveTo>
                    <a:pt x="372" y="46"/>
                  </a:moveTo>
                  <a:cubicBezTo>
                    <a:pt x="373" y="46"/>
                    <a:pt x="374" y="46"/>
                    <a:pt x="374" y="45"/>
                  </a:cubicBezTo>
                  <a:cubicBezTo>
                    <a:pt x="386" y="34"/>
                    <a:pt x="386" y="34"/>
                    <a:pt x="386" y="34"/>
                  </a:cubicBezTo>
                  <a:cubicBezTo>
                    <a:pt x="386" y="34"/>
                    <a:pt x="386" y="34"/>
                    <a:pt x="386" y="34"/>
                  </a:cubicBezTo>
                  <a:cubicBezTo>
                    <a:pt x="388" y="32"/>
                    <a:pt x="388" y="32"/>
                    <a:pt x="388" y="32"/>
                  </a:cubicBezTo>
                  <a:cubicBezTo>
                    <a:pt x="391" y="29"/>
                    <a:pt x="391" y="29"/>
                    <a:pt x="391" y="29"/>
                  </a:cubicBezTo>
                  <a:cubicBezTo>
                    <a:pt x="394" y="26"/>
                    <a:pt x="394" y="26"/>
                    <a:pt x="394" y="26"/>
                  </a:cubicBezTo>
                  <a:cubicBezTo>
                    <a:pt x="395" y="24"/>
                    <a:pt x="395" y="22"/>
                    <a:pt x="394" y="21"/>
                  </a:cubicBezTo>
                  <a:cubicBezTo>
                    <a:pt x="394" y="21"/>
                    <a:pt x="393" y="21"/>
                    <a:pt x="393" y="20"/>
                  </a:cubicBezTo>
                  <a:cubicBezTo>
                    <a:pt x="392" y="20"/>
                    <a:pt x="391" y="20"/>
                    <a:pt x="391" y="21"/>
                  </a:cubicBezTo>
                  <a:cubicBezTo>
                    <a:pt x="390" y="21"/>
                    <a:pt x="390" y="21"/>
                    <a:pt x="390" y="21"/>
                  </a:cubicBezTo>
                  <a:cubicBezTo>
                    <a:pt x="387" y="24"/>
                    <a:pt x="387" y="24"/>
                    <a:pt x="387" y="24"/>
                  </a:cubicBezTo>
                  <a:cubicBezTo>
                    <a:pt x="387" y="24"/>
                    <a:pt x="387" y="24"/>
                    <a:pt x="387" y="24"/>
                  </a:cubicBezTo>
                  <a:cubicBezTo>
                    <a:pt x="385" y="26"/>
                    <a:pt x="385" y="26"/>
                    <a:pt x="385" y="26"/>
                  </a:cubicBezTo>
                  <a:cubicBezTo>
                    <a:pt x="385" y="26"/>
                    <a:pt x="385" y="26"/>
                    <a:pt x="385" y="26"/>
                  </a:cubicBezTo>
                  <a:cubicBezTo>
                    <a:pt x="382" y="29"/>
                    <a:pt x="382" y="29"/>
                    <a:pt x="382" y="29"/>
                  </a:cubicBezTo>
                  <a:cubicBezTo>
                    <a:pt x="379" y="32"/>
                    <a:pt x="379" y="32"/>
                    <a:pt x="379" y="32"/>
                  </a:cubicBezTo>
                  <a:cubicBezTo>
                    <a:pt x="376" y="36"/>
                    <a:pt x="376" y="36"/>
                    <a:pt x="376" y="36"/>
                  </a:cubicBezTo>
                  <a:cubicBezTo>
                    <a:pt x="376" y="36"/>
                    <a:pt x="376" y="36"/>
                    <a:pt x="376" y="36"/>
                  </a:cubicBezTo>
                  <a:cubicBezTo>
                    <a:pt x="370" y="41"/>
                    <a:pt x="370" y="41"/>
                    <a:pt x="370" y="41"/>
                  </a:cubicBezTo>
                  <a:cubicBezTo>
                    <a:pt x="369" y="42"/>
                    <a:pt x="369" y="44"/>
                    <a:pt x="370" y="45"/>
                  </a:cubicBezTo>
                  <a:cubicBezTo>
                    <a:pt x="371" y="46"/>
                    <a:pt x="371" y="46"/>
                    <a:pt x="372" y="46"/>
                  </a:cubicBezTo>
                  <a:close/>
                  <a:moveTo>
                    <a:pt x="390" y="44"/>
                  </a:moveTo>
                  <a:cubicBezTo>
                    <a:pt x="393" y="40"/>
                    <a:pt x="393" y="40"/>
                    <a:pt x="393" y="40"/>
                  </a:cubicBezTo>
                  <a:cubicBezTo>
                    <a:pt x="394" y="39"/>
                    <a:pt x="394" y="37"/>
                    <a:pt x="393" y="36"/>
                  </a:cubicBezTo>
                  <a:cubicBezTo>
                    <a:pt x="392" y="35"/>
                    <a:pt x="390" y="35"/>
                    <a:pt x="389" y="36"/>
                  </a:cubicBezTo>
                  <a:cubicBezTo>
                    <a:pt x="385" y="40"/>
                    <a:pt x="385" y="40"/>
                    <a:pt x="385" y="40"/>
                  </a:cubicBezTo>
                  <a:cubicBezTo>
                    <a:pt x="384" y="41"/>
                    <a:pt x="384" y="43"/>
                    <a:pt x="385" y="44"/>
                  </a:cubicBezTo>
                  <a:cubicBezTo>
                    <a:pt x="386" y="45"/>
                    <a:pt x="387" y="45"/>
                    <a:pt x="387" y="45"/>
                  </a:cubicBezTo>
                  <a:cubicBezTo>
                    <a:pt x="388" y="45"/>
                    <a:pt x="389" y="45"/>
                    <a:pt x="390" y="44"/>
                  </a:cubicBezTo>
                  <a:close/>
                  <a:moveTo>
                    <a:pt x="381" y="52"/>
                  </a:moveTo>
                  <a:cubicBezTo>
                    <a:pt x="383" y="51"/>
                    <a:pt x="383" y="49"/>
                    <a:pt x="381" y="48"/>
                  </a:cubicBezTo>
                  <a:cubicBezTo>
                    <a:pt x="380" y="46"/>
                    <a:pt x="378" y="46"/>
                    <a:pt x="377" y="48"/>
                  </a:cubicBezTo>
                  <a:cubicBezTo>
                    <a:pt x="370" y="54"/>
                    <a:pt x="370" y="54"/>
                    <a:pt x="370" y="54"/>
                  </a:cubicBezTo>
                  <a:cubicBezTo>
                    <a:pt x="351" y="73"/>
                    <a:pt x="351" y="73"/>
                    <a:pt x="351" y="73"/>
                  </a:cubicBezTo>
                  <a:cubicBezTo>
                    <a:pt x="351" y="73"/>
                    <a:pt x="351" y="73"/>
                    <a:pt x="351" y="73"/>
                  </a:cubicBezTo>
                  <a:cubicBezTo>
                    <a:pt x="348" y="77"/>
                    <a:pt x="348" y="77"/>
                    <a:pt x="348" y="77"/>
                  </a:cubicBezTo>
                  <a:cubicBezTo>
                    <a:pt x="132" y="292"/>
                    <a:pt x="132" y="292"/>
                    <a:pt x="132" y="292"/>
                  </a:cubicBezTo>
                  <a:cubicBezTo>
                    <a:pt x="131" y="294"/>
                    <a:pt x="131" y="295"/>
                    <a:pt x="132" y="297"/>
                  </a:cubicBezTo>
                  <a:cubicBezTo>
                    <a:pt x="133" y="297"/>
                    <a:pt x="134" y="298"/>
                    <a:pt x="135" y="298"/>
                  </a:cubicBezTo>
                  <a:cubicBezTo>
                    <a:pt x="135" y="298"/>
                    <a:pt x="136" y="297"/>
                    <a:pt x="137" y="297"/>
                  </a:cubicBezTo>
                  <a:cubicBezTo>
                    <a:pt x="353" y="81"/>
                    <a:pt x="353" y="81"/>
                    <a:pt x="353" y="81"/>
                  </a:cubicBezTo>
                  <a:lnTo>
                    <a:pt x="381" y="52"/>
                  </a:lnTo>
                  <a:close/>
                  <a:moveTo>
                    <a:pt x="388" y="59"/>
                  </a:moveTo>
                  <a:cubicBezTo>
                    <a:pt x="391" y="56"/>
                    <a:pt x="391" y="56"/>
                    <a:pt x="391" y="56"/>
                  </a:cubicBezTo>
                  <a:cubicBezTo>
                    <a:pt x="392" y="55"/>
                    <a:pt x="392" y="53"/>
                    <a:pt x="391" y="52"/>
                  </a:cubicBezTo>
                  <a:cubicBezTo>
                    <a:pt x="390" y="51"/>
                    <a:pt x="388" y="51"/>
                    <a:pt x="387" y="52"/>
                  </a:cubicBezTo>
                  <a:cubicBezTo>
                    <a:pt x="384" y="55"/>
                    <a:pt x="384" y="55"/>
                    <a:pt x="384" y="55"/>
                  </a:cubicBezTo>
                  <a:cubicBezTo>
                    <a:pt x="383" y="56"/>
                    <a:pt x="383" y="58"/>
                    <a:pt x="384" y="59"/>
                  </a:cubicBezTo>
                  <a:cubicBezTo>
                    <a:pt x="385" y="60"/>
                    <a:pt x="385" y="60"/>
                    <a:pt x="386" y="60"/>
                  </a:cubicBezTo>
                  <a:cubicBezTo>
                    <a:pt x="387" y="60"/>
                    <a:pt x="388" y="60"/>
                    <a:pt x="388" y="59"/>
                  </a:cubicBezTo>
                  <a:close/>
                  <a:moveTo>
                    <a:pt x="416" y="30"/>
                  </a:moveTo>
                  <a:cubicBezTo>
                    <a:pt x="417" y="30"/>
                    <a:pt x="417" y="30"/>
                    <a:pt x="418" y="30"/>
                  </a:cubicBezTo>
                  <a:cubicBezTo>
                    <a:pt x="424" y="24"/>
                    <a:pt x="424" y="24"/>
                    <a:pt x="424" y="24"/>
                  </a:cubicBezTo>
                  <a:cubicBezTo>
                    <a:pt x="425" y="23"/>
                    <a:pt x="425" y="21"/>
                    <a:pt x="424" y="20"/>
                  </a:cubicBezTo>
                  <a:cubicBezTo>
                    <a:pt x="422" y="18"/>
                    <a:pt x="420" y="18"/>
                    <a:pt x="419" y="20"/>
                  </a:cubicBezTo>
                  <a:cubicBezTo>
                    <a:pt x="414" y="25"/>
                    <a:pt x="414" y="25"/>
                    <a:pt x="414" y="25"/>
                  </a:cubicBezTo>
                  <a:cubicBezTo>
                    <a:pt x="412" y="26"/>
                    <a:pt x="412" y="28"/>
                    <a:pt x="414" y="30"/>
                  </a:cubicBezTo>
                  <a:cubicBezTo>
                    <a:pt x="414" y="30"/>
                    <a:pt x="415" y="30"/>
                    <a:pt x="416" y="30"/>
                  </a:cubicBezTo>
                  <a:close/>
                  <a:moveTo>
                    <a:pt x="403" y="44"/>
                  </a:moveTo>
                  <a:cubicBezTo>
                    <a:pt x="403" y="44"/>
                    <a:pt x="404" y="43"/>
                    <a:pt x="405" y="43"/>
                  </a:cubicBezTo>
                  <a:cubicBezTo>
                    <a:pt x="407" y="41"/>
                    <a:pt x="407" y="41"/>
                    <a:pt x="407" y="41"/>
                  </a:cubicBezTo>
                  <a:cubicBezTo>
                    <a:pt x="408" y="40"/>
                    <a:pt x="408" y="38"/>
                    <a:pt x="407" y="36"/>
                  </a:cubicBezTo>
                  <a:cubicBezTo>
                    <a:pt x="406" y="35"/>
                    <a:pt x="404" y="35"/>
                    <a:pt x="402" y="36"/>
                  </a:cubicBezTo>
                  <a:cubicBezTo>
                    <a:pt x="400" y="38"/>
                    <a:pt x="400" y="38"/>
                    <a:pt x="400" y="38"/>
                  </a:cubicBezTo>
                  <a:cubicBezTo>
                    <a:pt x="399" y="40"/>
                    <a:pt x="399" y="42"/>
                    <a:pt x="400" y="43"/>
                  </a:cubicBezTo>
                  <a:cubicBezTo>
                    <a:pt x="401" y="43"/>
                    <a:pt x="402" y="44"/>
                    <a:pt x="403" y="44"/>
                  </a:cubicBezTo>
                  <a:close/>
                  <a:moveTo>
                    <a:pt x="372" y="66"/>
                  </a:moveTo>
                  <a:cubicBezTo>
                    <a:pt x="369" y="69"/>
                    <a:pt x="369" y="69"/>
                    <a:pt x="369" y="69"/>
                  </a:cubicBezTo>
                  <a:cubicBezTo>
                    <a:pt x="365" y="74"/>
                    <a:pt x="365" y="74"/>
                    <a:pt x="365" y="74"/>
                  </a:cubicBezTo>
                  <a:cubicBezTo>
                    <a:pt x="364" y="75"/>
                    <a:pt x="364" y="77"/>
                    <a:pt x="365" y="78"/>
                  </a:cubicBezTo>
                  <a:cubicBezTo>
                    <a:pt x="366" y="79"/>
                    <a:pt x="366" y="79"/>
                    <a:pt x="367" y="79"/>
                  </a:cubicBezTo>
                  <a:cubicBezTo>
                    <a:pt x="368" y="79"/>
                    <a:pt x="369" y="79"/>
                    <a:pt x="369" y="78"/>
                  </a:cubicBezTo>
                  <a:cubicBezTo>
                    <a:pt x="374" y="74"/>
                    <a:pt x="374" y="74"/>
                    <a:pt x="374" y="74"/>
                  </a:cubicBezTo>
                  <a:cubicBezTo>
                    <a:pt x="377" y="71"/>
                    <a:pt x="377" y="71"/>
                    <a:pt x="377" y="71"/>
                  </a:cubicBezTo>
                  <a:cubicBezTo>
                    <a:pt x="378" y="70"/>
                    <a:pt x="378" y="68"/>
                    <a:pt x="377" y="66"/>
                  </a:cubicBezTo>
                  <a:cubicBezTo>
                    <a:pt x="375" y="65"/>
                    <a:pt x="374" y="65"/>
                    <a:pt x="372" y="66"/>
                  </a:cubicBezTo>
                  <a:close/>
                  <a:moveTo>
                    <a:pt x="362" y="86"/>
                  </a:moveTo>
                  <a:cubicBezTo>
                    <a:pt x="363" y="84"/>
                    <a:pt x="363" y="82"/>
                    <a:pt x="362" y="81"/>
                  </a:cubicBezTo>
                  <a:cubicBezTo>
                    <a:pt x="361" y="80"/>
                    <a:pt x="359" y="80"/>
                    <a:pt x="358" y="81"/>
                  </a:cubicBezTo>
                  <a:cubicBezTo>
                    <a:pt x="142" y="297"/>
                    <a:pt x="142" y="297"/>
                    <a:pt x="142" y="297"/>
                  </a:cubicBezTo>
                  <a:cubicBezTo>
                    <a:pt x="141" y="298"/>
                    <a:pt x="141" y="300"/>
                    <a:pt x="142" y="301"/>
                  </a:cubicBezTo>
                  <a:cubicBezTo>
                    <a:pt x="143" y="302"/>
                    <a:pt x="143" y="302"/>
                    <a:pt x="144" y="302"/>
                  </a:cubicBezTo>
                  <a:cubicBezTo>
                    <a:pt x="145" y="302"/>
                    <a:pt x="146" y="302"/>
                    <a:pt x="146" y="301"/>
                  </a:cubicBezTo>
                  <a:lnTo>
                    <a:pt x="362" y="86"/>
                  </a:lnTo>
                  <a:close/>
                  <a:moveTo>
                    <a:pt x="380" y="80"/>
                  </a:moveTo>
                  <a:cubicBezTo>
                    <a:pt x="381" y="80"/>
                    <a:pt x="381" y="80"/>
                    <a:pt x="382" y="79"/>
                  </a:cubicBezTo>
                  <a:cubicBezTo>
                    <a:pt x="384" y="77"/>
                    <a:pt x="384" y="77"/>
                    <a:pt x="384" y="77"/>
                  </a:cubicBezTo>
                  <a:cubicBezTo>
                    <a:pt x="386" y="76"/>
                    <a:pt x="386" y="74"/>
                    <a:pt x="384" y="73"/>
                  </a:cubicBezTo>
                  <a:cubicBezTo>
                    <a:pt x="383" y="72"/>
                    <a:pt x="381" y="72"/>
                    <a:pt x="380" y="73"/>
                  </a:cubicBezTo>
                  <a:cubicBezTo>
                    <a:pt x="378" y="75"/>
                    <a:pt x="378" y="75"/>
                    <a:pt x="378" y="75"/>
                  </a:cubicBezTo>
                  <a:cubicBezTo>
                    <a:pt x="376" y="76"/>
                    <a:pt x="376" y="78"/>
                    <a:pt x="378" y="79"/>
                  </a:cubicBezTo>
                  <a:cubicBezTo>
                    <a:pt x="378" y="80"/>
                    <a:pt x="379" y="80"/>
                    <a:pt x="380" y="80"/>
                  </a:cubicBezTo>
                  <a:close/>
                  <a:moveTo>
                    <a:pt x="429" y="31"/>
                  </a:moveTo>
                  <a:cubicBezTo>
                    <a:pt x="430" y="31"/>
                    <a:pt x="430" y="31"/>
                    <a:pt x="431" y="30"/>
                  </a:cubicBezTo>
                  <a:cubicBezTo>
                    <a:pt x="433" y="29"/>
                    <a:pt x="433" y="29"/>
                    <a:pt x="433" y="29"/>
                  </a:cubicBezTo>
                  <a:cubicBezTo>
                    <a:pt x="434" y="27"/>
                    <a:pt x="434" y="25"/>
                    <a:pt x="433" y="24"/>
                  </a:cubicBezTo>
                  <a:cubicBezTo>
                    <a:pt x="432" y="23"/>
                    <a:pt x="430" y="23"/>
                    <a:pt x="429" y="24"/>
                  </a:cubicBezTo>
                  <a:cubicBezTo>
                    <a:pt x="427" y="26"/>
                    <a:pt x="427" y="26"/>
                    <a:pt x="427" y="26"/>
                  </a:cubicBezTo>
                  <a:cubicBezTo>
                    <a:pt x="426" y="27"/>
                    <a:pt x="426" y="29"/>
                    <a:pt x="427" y="30"/>
                  </a:cubicBezTo>
                  <a:cubicBezTo>
                    <a:pt x="427" y="31"/>
                    <a:pt x="428" y="31"/>
                    <a:pt x="429" y="31"/>
                  </a:cubicBezTo>
                  <a:close/>
                  <a:moveTo>
                    <a:pt x="414" y="47"/>
                  </a:moveTo>
                  <a:cubicBezTo>
                    <a:pt x="414" y="47"/>
                    <a:pt x="415" y="46"/>
                    <a:pt x="416" y="46"/>
                  </a:cubicBezTo>
                  <a:cubicBezTo>
                    <a:pt x="423" y="38"/>
                    <a:pt x="423" y="38"/>
                    <a:pt x="423" y="38"/>
                  </a:cubicBezTo>
                  <a:cubicBezTo>
                    <a:pt x="424" y="37"/>
                    <a:pt x="424" y="35"/>
                    <a:pt x="423" y="34"/>
                  </a:cubicBezTo>
                  <a:cubicBezTo>
                    <a:pt x="422" y="33"/>
                    <a:pt x="420" y="33"/>
                    <a:pt x="419" y="34"/>
                  </a:cubicBezTo>
                  <a:cubicBezTo>
                    <a:pt x="411" y="41"/>
                    <a:pt x="411" y="41"/>
                    <a:pt x="411" y="41"/>
                  </a:cubicBezTo>
                  <a:cubicBezTo>
                    <a:pt x="410" y="43"/>
                    <a:pt x="410" y="45"/>
                    <a:pt x="411" y="46"/>
                  </a:cubicBezTo>
                  <a:cubicBezTo>
                    <a:pt x="412" y="46"/>
                    <a:pt x="413" y="47"/>
                    <a:pt x="414" y="47"/>
                  </a:cubicBezTo>
                  <a:close/>
                  <a:moveTo>
                    <a:pt x="405" y="48"/>
                  </a:moveTo>
                  <a:cubicBezTo>
                    <a:pt x="392" y="61"/>
                    <a:pt x="392" y="61"/>
                    <a:pt x="392" y="61"/>
                  </a:cubicBezTo>
                  <a:cubicBezTo>
                    <a:pt x="391" y="62"/>
                    <a:pt x="391" y="64"/>
                    <a:pt x="392" y="65"/>
                  </a:cubicBezTo>
                  <a:cubicBezTo>
                    <a:pt x="392" y="66"/>
                    <a:pt x="393" y="66"/>
                    <a:pt x="394" y="66"/>
                  </a:cubicBezTo>
                  <a:cubicBezTo>
                    <a:pt x="395" y="66"/>
                    <a:pt x="396" y="66"/>
                    <a:pt x="396" y="65"/>
                  </a:cubicBezTo>
                  <a:cubicBezTo>
                    <a:pt x="409" y="52"/>
                    <a:pt x="409" y="52"/>
                    <a:pt x="409" y="52"/>
                  </a:cubicBezTo>
                  <a:cubicBezTo>
                    <a:pt x="410" y="51"/>
                    <a:pt x="410" y="49"/>
                    <a:pt x="409" y="48"/>
                  </a:cubicBezTo>
                  <a:cubicBezTo>
                    <a:pt x="408" y="47"/>
                    <a:pt x="406" y="47"/>
                    <a:pt x="405" y="48"/>
                  </a:cubicBezTo>
                  <a:close/>
                  <a:moveTo>
                    <a:pt x="151" y="311"/>
                  </a:moveTo>
                  <a:cubicBezTo>
                    <a:pt x="375" y="86"/>
                    <a:pt x="375" y="86"/>
                    <a:pt x="375" y="86"/>
                  </a:cubicBezTo>
                  <a:cubicBezTo>
                    <a:pt x="377" y="85"/>
                    <a:pt x="377" y="83"/>
                    <a:pt x="375" y="82"/>
                  </a:cubicBezTo>
                  <a:cubicBezTo>
                    <a:pt x="374" y="80"/>
                    <a:pt x="372" y="80"/>
                    <a:pt x="371" y="82"/>
                  </a:cubicBezTo>
                  <a:cubicBezTo>
                    <a:pt x="146" y="307"/>
                    <a:pt x="146" y="307"/>
                    <a:pt x="146" y="307"/>
                  </a:cubicBezTo>
                  <a:cubicBezTo>
                    <a:pt x="145" y="308"/>
                    <a:pt x="145" y="310"/>
                    <a:pt x="146" y="311"/>
                  </a:cubicBezTo>
                  <a:cubicBezTo>
                    <a:pt x="147" y="311"/>
                    <a:pt x="148" y="312"/>
                    <a:pt x="148" y="312"/>
                  </a:cubicBezTo>
                  <a:cubicBezTo>
                    <a:pt x="149" y="312"/>
                    <a:pt x="150" y="311"/>
                    <a:pt x="151" y="311"/>
                  </a:cubicBezTo>
                  <a:close/>
                  <a:moveTo>
                    <a:pt x="432" y="39"/>
                  </a:moveTo>
                  <a:cubicBezTo>
                    <a:pt x="433" y="39"/>
                    <a:pt x="434" y="40"/>
                    <a:pt x="434" y="40"/>
                  </a:cubicBezTo>
                  <a:cubicBezTo>
                    <a:pt x="435" y="40"/>
                    <a:pt x="436" y="39"/>
                    <a:pt x="437" y="39"/>
                  </a:cubicBezTo>
                  <a:cubicBezTo>
                    <a:pt x="445" y="31"/>
                    <a:pt x="445" y="31"/>
                    <a:pt x="445" y="31"/>
                  </a:cubicBezTo>
                  <a:cubicBezTo>
                    <a:pt x="448" y="27"/>
                    <a:pt x="448" y="27"/>
                    <a:pt x="448" y="27"/>
                  </a:cubicBezTo>
                  <a:cubicBezTo>
                    <a:pt x="449" y="26"/>
                    <a:pt x="449" y="24"/>
                    <a:pt x="448" y="23"/>
                  </a:cubicBezTo>
                  <a:cubicBezTo>
                    <a:pt x="447" y="22"/>
                    <a:pt x="445" y="22"/>
                    <a:pt x="444" y="23"/>
                  </a:cubicBezTo>
                  <a:cubicBezTo>
                    <a:pt x="440" y="26"/>
                    <a:pt x="440" y="26"/>
                    <a:pt x="440" y="26"/>
                  </a:cubicBezTo>
                  <a:cubicBezTo>
                    <a:pt x="439" y="28"/>
                    <a:pt x="439" y="28"/>
                    <a:pt x="439" y="28"/>
                  </a:cubicBezTo>
                  <a:cubicBezTo>
                    <a:pt x="438" y="29"/>
                    <a:pt x="438" y="29"/>
                    <a:pt x="438" y="29"/>
                  </a:cubicBezTo>
                  <a:cubicBezTo>
                    <a:pt x="432" y="35"/>
                    <a:pt x="432" y="35"/>
                    <a:pt x="432" y="35"/>
                  </a:cubicBezTo>
                  <a:cubicBezTo>
                    <a:pt x="431" y="36"/>
                    <a:pt x="431" y="38"/>
                    <a:pt x="432" y="39"/>
                  </a:cubicBezTo>
                  <a:close/>
                  <a:moveTo>
                    <a:pt x="428" y="39"/>
                  </a:moveTo>
                  <a:cubicBezTo>
                    <a:pt x="423" y="43"/>
                    <a:pt x="423" y="43"/>
                    <a:pt x="423" y="43"/>
                  </a:cubicBezTo>
                  <a:cubicBezTo>
                    <a:pt x="422" y="44"/>
                    <a:pt x="422" y="46"/>
                    <a:pt x="423" y="48"/>
                  </a:cubicBezTo>
                  <a:cubicBezTo>
                    <a:pt x="424" y="48"/>
                    <a:pt x="425" y="49"/>
                    <a:pt x="426" y="49"/>
                  </a:cubicBezTo>
                  <a:cubicBezTo>
                    <a:pt x="426" y="49"/>
                    <a:pt x="427" y="48"/>
                    <a:pt x="428" y="48"/>
                  </a:cubicBezTo>
                  <a:cubicBezTo>
                    <a:pt x="432" y="43"/>
                    <a:pt x="432" y="43"/>
                    <a:pt x="432" y="43"/>
                  </a:cubicBezTo>
                  <a:cubicBezTo>
                    <a:pt x="433" y="42"/>
                    <a:pt x="433" y="40"/>
                    <a:pt x="432" y="39"/>
                  </a:cubicBezTo>
                  <a:cubicBezTo>
                    <a:pt x="431" y="38"/>
                    <a:pt x="429" y="38"/>
                    <a:pt x="428" y="39"/>
                  </a:cubicBezTo>
                  <a:close/>
                  <a:moveTo>
                    <a:pt x="153" y="323"/>
                  </a:moveTo>
                  <a:cubicBezTo>
                    <a:pt x="388" y="88"/>
                    <a:pt x="388" y="88"/>
                    <a:pt x="388" y="88"/>
                  </a:cubicBezTo>
                  <a:cubicBezTo>
                    <a:pt x="389" y="87"/>
                    <a:pt x="389" y="85"/>
                    <a:pt x="388" y="83"/>
                  </a:cubicBezTo>
                  <a:cubicBezTo>
                    <a:pt x="386" y="82"/>
                    <a:pt x="384" y="82"/>
                    <a:pt x="383" y="83"/>
                  </a:cubicBezTo>
                  <a:cubicBezTo>
                    <a:pt x="148" y="318"/>
                    <a:pt x="148" y="318"/>
                    <a:pt x="148" y="318"/>
                  </a:cubicBezTo>
                  <a:cubicBezTo>
                    <a:pt x="147" y="319"/>
                    <a:pt x="147" y="321"/>
                    <a:pt x="148" y="323"/>
                  </a:cubicBezTo>
                  <a:cubicBezTo>
                    <a:pt x="149" y="323"/>
                    <a:pt x="150" y="323"/>
                    <a:pt x="151" y="323"/>
                  </a:cubicBezTo>
                  <a:cubicBezTo>
                    <a:pt x="151" y="323"/>
                    <a:pt x="152" y="323"/>
                    <a:pt x="153" y="323"/>
                  </a:cubicBezTo>
                  <a:close/>
                  <a:moveTo>
                    <a:pt x="419" y="48"/>
                  </a:moveTo>
                  <a:cubicBezTo>
                    <a:pt x="411" y="56"/>
                    <a:pt x="411" y="56"/>
                    <a:pt x="411" y="56"/>
                  </a:cubicBezTo>
                  <a:cubicBezTo>
                    <a:pt x="397" y="69"/>
                    <a:pt x="397" y="69"/>
                    <a:pt x="397" y="69"/>
                  </a:cubicBezTo>
                  <a:cubicBezTo>
                    <a:pt x="396" y="71"/>
                    <a:pt x="396" y="73"/>
                    <a:pt x="397" y="74"/>
                  </a:cubicBezTo>
                  <a:cubicBezTo>
                    <a:pt x="398" y="74"/>
                    <a:pt x="399" y="75"/>
                    <a:pt x="399" y="75"/>
                  </a:cubicBezTo>
                  <a:cubicBezTo>
                    <a:pt x="400" y="75"/>
                    <a:pt x="401" y="74"/>
                    <a:pt x="402" y="74"/>
                  </a:cubicBezTo>
                  <a:cubicBezTo>
                    <a:pt x="415" y="60"/>
                    <a:pt x="415" y="60"/>
                    <a:pt x="415" y="60"/>
                  </a:cubicBezTo>
                  <a:cubicBezTo>
                    <a:pt x="423" y="52"/>
                    <a:pt x="423" y="52"/>
                    <a:pt x="423" y="52"/>
                  </a:cubicBezTo>
                  <a:cubicBezTo>
                    <a:pt x="424" y="51"/>
                    <a:pt x="424" y="49"/>
                    <a:pt x="423" y="48"/>
                  </a:cubicBezTo>
                  <a:cubicBezTo>
                    <a:pt x="422" y="47"/>
                    <a:pt x="420" y="47"/>
                    <a:pt x="419" y="48"/>
                  </a:cubicBezTo>
                  <a:close/>
                  <a:moveTo>
                    <a:pt x="452" y="23"/>
                  </a:moveTo>
                  <a:cubicBezTo>
                    <a:pt x="452" y="23"/>
                    <a:pt x="453" y="22"/>
                    <a:pt x="454" y="22"/>
                  </a:cubicBezTo>
                  <a:cubicBezTo>
                    <a:pt x="456" y="20"/>
                    <a:pt x="456" y="20"/>
                    <a:pt x="456" y="20"/>
                  </a:cubicBezTo>
                  <a:cubicBezTo>
                    <a:pt x="457" y="18"/>
                    <a:pt x="457" y="16"/>
                    <a:pt x="456" y="15"/>
                  </a:cubicBezTo>
                  <a:cubicBezTo>
                    <a:pt x="455" y="14"/>
                    <a:pt x="453" y="14"/>
                    <a:pt x="451" y="15"/>
                  </a:cubicBezTo>
                  <a:cubicBezTo>
                    <a:pt x="449" y="17"/>
                    <a:pt x="449" y="17"/>
                    <a:pt x="449" y="17"/>
                  </a:cubicBezTo>
                  <a:cubicBezTo>
                    <a:pt x="448" y="19"/>
                    <a:pt x="448" y="21"/>
                    <a:pt x="449" y="22"/>
                  </a:cubicBezTo>
                  <a:cubicBezTo>
                    <a:pt x="450" y="22"/>
                    <a:pt x="451" y="23"/>
                    <a:pt x="452" y="23"/>
                  </a:cubicBezTo>
                  <a:close/>
                  <a:moveTo>
                    <a:pt x="157" y="324"/>
                  </a:moveTo>
                  <a:cubicBezTo>
                    <a:pt x="152" y="328"/>
                    <a:pt x="152" y="328"/>
                    <a:pt x="152" y="328"/>
                  </a:cubicBezTo>
                  <a:cubicBezTo>
                    <a:pt x="151" y="330"/>
                    <a:pt x="151" y="331"/>
                    <a:pt x="152" y="333"/>
                  </a:cubicBezTo>
                  <a:cubicBezTo>
                    <a:pt x="153" y="333"/>
                    <a:pt x="154" y="334"/>
                    <a:pt x="155" y="334"/>
                  </a:cubicBezTo>
                  <a:cubicBezTo>
                    <a:pt x="155" y="334"/>
                    <a:pt x="156" y="333"/>
                    <a:pt x="157" y="333"/>
                  </a:cubicBezTo>
                  <a:cubicBezTo>
                    <a:pt x="161" y="328"/>
                    <a:pt x="161" y="328"/>
                    <a:pt x="161" y="328"/>
                  </a:cubicBezTo>
                  <a:cubicBezTo>
                    <a:pt x="162" y="327"/>
                    <a:pt x="162" y="325"/>
                    <a:pt x="161" y="324"/>
                  </a:cubicBezTo>
                  <a:cubicBezTo>
                    <a:pt x="160" y="323"/>
                    <a:pt x="158" y="323"/>
                    <a:pt x="157" y="324"/>
                  </a:cubicBezTo>
                  <a:close/>
                  <a:moveTo>
                    <a:pt x="419" y="66"/>
                  </a:moveTo>
                  <a:cubicBezTo>
                    <a:pt x="418" y="65"/>
                    <a:pt x="416" y="65"/>
                    <a:pt x="415" y="66"/>
                  </a:cubicBezTo>
                  <a:cubicBezTo>
                    <a:pt x="413" y="68"/>
                    <a:pt x="413" y="68"/>
                    <a:pt x="413" y="68"/>
                  </a:cubicBezTo>
                  <a:cubicBezTo>
                    <a:pt x="166" y="315"/>
                    <a:pt x="166" y="315"/>
                    <a:pt x="166" y="315"/>
                  </a:cubicBezTo>
                  <a:cubicBezTo>
                    <a:pt x="164" y="316"/>
                    <a:pt x="164" y="318"/>
                    <a:pt x="166" y="320"/>
                  </a:cubicBezTo>
                  <a:cubicBezTo>
                    <a:pt x="166" y="320"/>
                    <a:pt x="167" y="320"/>
                    <a:pt x="168" y="320"/>
                  </a:cubicBezTo>
                  <a:cubicBezTo>
                    <a:pt x="169" y="320"/>
                    <a:pt x="169" y="320"/>
                    <a:pt x="170" y="320"/>
                  </a:cubicBezTo>
                  <a:cubicBezTo>
                    <a:pt x="419" y="70"/>
                    <a:pt x="419" y="70"/>
                    <a:pt x="419" y="70"/>
                  </a:cubicBezTo>
                  <a:cubicBezTo>
                    <a:pt x="421" y="69"/>
                    <a:pt x="421" y="67"/>
                    <a:pt x="419" y="66"/>
                  </a:cubicBezTo>
                  <a:close/>
                  <a:moveTo>
                    <a:pt x="434" y="46"/>
                  </a:moveTo>
                  <a:cubicBezTo>
                    <a:pt x="427" y="53"/>
                    <a:pt x="427" y="53"/>
                    <a:pt x="427" y="53"/>
                  </a:cubicBezTo>
                  <a:cubicBezTo>
                    <a:pt x="426" y="55"/>
                    <a:pt x="426" y="57"/>
                    <a:pt x="427" y="58"/>
                  </a:cubicBezTo>
                  <a:cubicBezTo>
                    <a:pt x="428" y="58"/>
                    <a:pt x="429" y="59"/>
                    <a:pt x="429" y="59"/>
                  </a:cubicBezTo>
                  <a:cubicBezTo>
                    <a:pt x="430" y="59"/>
                    <a:pt x="431" y="58"/>
                    <a:pt x="432" y="58"/>
                  </a:cubicBezTo>
                  <a:cubicBezTo>
                    <a:pt x="439" y="51"/>
                    <a:pt x="439" y="51"/>
                    <a:pt x="439" y="51"/>
                  </a:cubicBezTo>
                  <a:cubicBezTo>
                    <a:pt x="440" y="50"/>
                    <a:pt x="440" y="48"/>
                    <a:pt x="439" y="47"/>
                  </a:cubicBezTo>
                  <a:cubicBezTo>
                    <a:pt x="440" y="47"/>
                    <a:pt x="440" y="48"/>
                    <a:pt x="441" y="48"/>
                  </a:cubicBezTo>
                  <a:cubicBezTo>
                    <a:pt x="441" y="48"/>
                    <a:pt x="442" y="47"/>
                    <a:pt x="443" y="47"/>
                  </a:cubicBezTo>
                  <a:cubicBezTo>
                    <a:pt x="453" y="37"/>
                    <a:pt x="453" y="37"/>
                    <a:pt x="453" y="37"/>
                  </a:cubicBezTo>
                  <a:cubicBezTo>
                    <a:pt x="454" y="36"/>
                    <a:pt x="454" y="34"/>
                    <a:pt x="453" y="32"/>
                  </a:cubicBezTo>
                  <a:cubicBezTo>
                    <a:pt x="451" y="31"/>
                    <a:pt x="449" y="31"/>
                    <a:pt x="448" y="32"/>
                  </a:cubicBezTo>
                  <a:cubicBezTo>
                    <a:pt x="438" y="42"/>
                    <a:pt x="438" y="42"/>
                    <a:pt x="438" y="42"/>
                  </a:cubicBezTo>
                  <a:cubicBezTo>
                    <a:pt x="437" y="43"/>
                    <a:pt x="437" y="45"/>
                    <a:pt x="438" y="46"/>
                  </a:cubicBezTo>
                  <a:cubicBezTo>
                    <a:pt x="437" y="45"/>
                    <a:pt x="435" y="45"/>
                    <a:pt x="434" y="46"/>
                  </a:cubicBezTo>
                  <a:close/>
                  <a:moveTo>
                    <a:pt x="455" y="30"/>
                  </a:moveTo>
                  <a:cubicBezTo>
                    <a:pt x="456" y="30"/>
                    <a:pt x="457" y="31"/>
                    <a:pt x="458" y="31"/>
                  </a:cubicBezTo>
                  <a:cubicBezTo>
                    <a:pt x="458" y="31"/>
                    <a:pt x="459" y="30"/>
                    <a:pt x="460" y="30"/>
                  </a:cubicBezTo>
                  <a:cubicBezTo>
                    <a:pt x="465" y="24"/>
                    <a:pt x="465" y="24"/>
                    <a:pt x="465" y="24"/>
                  </a:cubicBezTo>
                  <a:cubicBezTo>
                    <a:pt x="475" y="15"/>
                    <a:pt x="475" y="15"/>
                    <a:pt x="475" y="15"/>
                  </a:cubicBezTo>
                  <a:cubicBezTo>
                    <a:pt x="476" y="13"/>
                    <a:pt x="476" y="11"/>
                    <a:pt x="475" y="10"/>
                  </a:cubicBezTo>
                  <a:cubicBezTo>
                    <a:pt x="474" y="9"/>
                    <a:pt x="472" y="9"/>
                    <a:pt x="470" y="10"/>
                  </a:cubicBezTo>
                  <a:cubicBezTo>
                    <a:pt x="455" y="25"/>
                    <a:pt x="455" y="25"/>
                    <a:pt x="455" y="25"/>
                  </a:cubicBezTo>
                  <a:cubicBezTo>
                    <a:pt x="454" y="26"/>
                    <a:pt x="454" y="28"/>
                    <a:pt x="455" y="30"/>
                  </a:cubicBezTo>
                  <a:close/>
                  <a:moveTo>
                    <a:pt x="471" y="28"/>
                  </a:moveTo>
                  <a:cubicBezTo>
                    <a:pt x="472" y="28"/>
                    <a:pt x="473" y="29"/>
                    <a:pt x="474" y="29"/>
                  </a:cubicBezTo>
                  <a:cubicBezTo>
                    <a:pt x="474" y="29"/>
                    <a:pt x="475" y="28"/>
                    <a:pt x="476" y="28"/>
                  </a:cubicBezTo>
                  <a:cubicBezTo>
                    <a:pt x="484" y="20"/>
                    <a:pt x="484" y="20"/>
                    <a:pt x="484" y="20"/>
                  </a:cubicBezTo>
                  <a:cubicBezTo>
                    <a:pt x="484" y="20"/>
                    <a:pt x="484" y="19"/>
                    <a:pt x="484" y="19"/>
                  </a:cubicBezTo>
                  <a:cubicBezTo>
                    <a:pt x="485" y="19"/>
                    <a:pt x="485" y="18"/>
                    <a:pt x="485" y="18"/>
                  </a:cubicBezTo>
                  <a:cubicBezTo>
                    <a:pt x="490" y="13"/>
                    <a:pt x="490" y="13"/>
                    <a:pt x="490" y="13"/>
                  </a:cubicBezTo>
                  <a:cubicBezTo>
                    <a:pt x="491" y="12"/>
                    <a:pt x="491" y="10"/>
                    <a:pt x="490" y="9"/>
                  </a:cubicBezTo>
                  <a:cubicBezTo>
                    <a:pt x="489" y="8"/>
                    <a:pt x="487" y="8"/>
                    <a:pt x="486" y="9"/>
                  </a:cubicBezTo>
                  <a:cubicBezTo>
                    <a:pt x="481" y="14"/>
                    <a:pt x="481" y="14"/>
                    <a:pt x="481" y="14"/>
                  </a:cubicBezTo>
                  <a:cubicBezTo>
                    <a:pt x="481" y="14"/>
                    <a:pt x="480" y="14"/>
                    <a:pt x="480" y="15"/>
                  </a:cubicBezTo>
                  <a:cubicBezTo>
                    <a:pt x="480" y="15"/>
                    <a:pt x="480" y="15"/>
                    <a:pt x="479" y="15"/>
                  </a:cubicBezTo>
                  <a:cubicBezTo>
                    <a:pt x="471" y="23"/>
                    <a:pt x="471" y="23"/>
                    <a:pt x="471" y="23"/>
                  </a:cubicBezTo>
                  <a:cubicBezTo>
                    <a:pt x="470" y="25"/>
                    <a:pt x="470" y="26"/>
                    <a:pt x="471" y="28"/>
                  </a:cubicBezTo>
                  <a:close/>
                  <a:moveTo>
                    <a:pt x="388" y="114"/>
                  </a:moveTo>
                  <a:cubicBezTo>
                    <a:pt x="389" y="114"/>
                    <a:pt x="390" y="114"/>
                    <a:pt x="390" y="113"/>
                  </a:cubicBezTo>
                  <a:cubicBezTo>
                    <a:pt x="393" y="111"/>
                    <a:pt x="393" y="111"/>
                    <a:pt x="393" y="111"/>
                  </a:cubicBezTo>
                  <a:cubicBezTo>
                    <a:pt x="393" y="110"/>
                    <a:pt x="393" y="110"/>
                    <a:pt x="393" y="110"/>
                  </a:cubicBezTo>
                  <a:cubicBezTo>
                    <a:pt x="394" y="110"/>
                    <a:pt x="394" y="109"/>
                    <a:pt x="394" y="109"/>
                  </a:cubicBezTo>
                  <a:cubicBezTo>
                    <a:pt x="427" y="77"/>
                    <a:pt x="427" y="77"/>
                    <a:pt x="427" y="77"/>
                  </a:cubicBezTo>
                  <a:cubicBezTo>
                    <a:pt x="428" y="76"/>
                    <a:pt x="428" y="74"/>
                    <a:pt x="427" y="72"/>
                  </a:cubicBezTo>
                  <a:cubicBezTo>
                    <a:pt x="425" y="71"/>
                    <a:pt x="423" y="71"/>
                    <a:pt x="422" y="72"/>
                  </a:cubicBezTo>
                  <a:cubicBezTo>
                    <a:pt x="390" y="105"/>
                    <a:pt x="390" y="105"/>
                    <a:pt x="390" y="105"/>
                  </a:cubicBezTo>
                  <a:cubicBezTo>
                    <a:pt x="390" y="105"/>
                    <a:pt x="389" y="105"/>
                    <a:pt x="389" y="106"/>
                  </a:cubicBezTo>
                  <a:cubicBezTo>
                    <a:pt x="389" y="106"/>
                    <a:pt x="389" y="106"/>
                    <a:pt x="388" y="106"/>
                  </a:cubicBezTo>
                  <a:cubicBezTo>
                    <a:pt x="386" y="109"/>
                    <a:pt x="386" y="109"/>
                    <a:pt x="386" y="109"/>
                  </a:cubicBezTo>
                  <a:cubicBezTo>
                    <a:pt x="385" y="110"/>
                    <a:pt x="385" y="112"/>
                    <a:pt x="386" y="113"/>
                  </a:cubicBezTo>
                  <a:cubicBezTo>
                    <a:pt x="387" y="114"/>
                    <a:pt x="387" y="114"/>
                    <a:pt x="388" y="114"/>
                  </a:cubicBezTo>
                  <a:close/>
                  <a:moveTo>
                    <a:pt x="363" y="136"/>
                  </a:moveTo>
                  <a:cubicBezTo>
                    <a:pt x="362" y="135"/>
                    <a:pt x="360" y="135"/>
                    <a:pt x="358" y="136"/>
                  </a:cubicBezTo>
                  <a:cubicBezTo>
                    <a:pt x="167" y="328"/>
                    <a:pt x="167" y="328"/>
                    <a:pt x="167" y="328"/>
                  </a:cubicBezTo>
                  <a:cubicBezTo>
                    <a:pt x="166" y="329"/>
                    <a:pt x="166" y="331"/>
                    <a:pt x="167" y="332"/>
                  </a:cubicBezTo>
                  <a:cubicBezTo>
                    <a:pt x="168" y="333"/>
                    <a:pt x="168" y="333"/>
                    <a:pt x="169" y="333"/>
                  </a:cubicBezTo>
                  <a:cubicBezTo>
                    <a:pt x="170" y="333"/>
                    <a:pt x="171" y="333"/>
                    <a:pt x="171" y="332"/>
                  </a:cubicBezTo>
                  <a:cubicBezTo>
                    <a:pt x="363" y="141"/>
                    <a:pt x="363" y="141"/>
                    <a:pt x="363" y="141"/>
                  </a:cubicBezTo>
                  <a:cubicBezTo>
                    <a:pt x="364" y="139"/>
                    <a:pt x="364" y="137"/>
                    <a:pt x="363" y="136"/>
                  </a:cubicBezTo>
                  <a:close/>
                  <a:moveTo>
                    <a:pt x="166" y="333"/>
                  </a:moveTo>
                  <a:cubicBezTo>
                    <a:pt x="165" y="332"/>
                    <a:pt x="163" y="332"/>
                    <a:pt x="161" y="333"/>
                  </a:cubicBezTo>
                  <a:cubicBezTo>
                    <a:pt x="151" y="343"/>
                    <a:pt x="151" y="343"/>
                    <a:pt x="151" y="343"/>
                  </a:cubicBezTo>
                  <a:cubicBezTo>
                    <a:pt x="150" y="344"/>
                    <a:pt x="150" y="346"/>
                    <a:pt x="151" y="348"/>
                  </a:cubicBezTo>
                  <a:cubicBezTo>
                    <a:pt x="152" y="348"/>
                    <a:pt x="153" y="349"/>
                    <a:pt x="154" y="349"/>
                  </a:cubicBezTo>
                  <a:cubicBezTo>
                    <a:pt x="154" y="349"/>
                    <a:pt x="155" y="348"/>
                    <a:pt x="156" y="348"/>
                  </a:cubicBezTo>
                  <a:cubicBezTo>
                    <a:pt x="166" y="338"/>
                    <a:pt x="166" y="338"/>
                    <a:pt x="166" y="338"/>
                  </a:cubicBezTo>
                  <a:cubicBezTo>
                    <a:pt x="167" y="336"/>
                    <a:pt x="167" y="334"/>
                    <a:pt x="166" y="333"/>
                  </a:cubicBezTo>
                  <a:close/>
                  <a:moveTo>
                    <a:pt x="465" y="30"/>
                  </a:moveTo>
                  <a:cubicBezTo>
                    <a:pt x="459" y="35"/>
                    <a:pt x="459" y="35"/>
                    <a:pt x="459" y="35"/>
                  </a:cubicBezTo>
                  <a:cubicBezTo>
                    <a:pt x="459" y="35"/>
                    <a:pt x="459" y="35"/>
                    <a:pt x="459" y="35"/>
                  </a:cubicBezTo>
                  <a:cubicBezTo>
                    <a:pt x="449" y="45"/>
                    <a:pt x="449" y="45"/>
                    <a:pt x="449" y="45"/>
                  </a:cubicBezTo>
                  <a:cubicBezTo>
                    <a:pt x="448" y="46"/>
                    <a:pt x="448" y="48"/>
                    <a:pt x="449" y="49"/>
                  </a:cubicBezTo>
                  <a:cubicBezTo>
                    <a:pt x="448" y="48"/>
                    <a:pt x="446" y="48"/>
                    <a:pt x="445" y="49"/>
                  </a:cubicBezTo>
                  <a:cubicBezTo>
                    <a:pt x="434" y="61"/>
                    <a:pt x="434" y="61"/>
                    <a:pt x="434" y="61"/>
                  </a:cubicBezTo>
                  <a:cubicBezTo>
                    <a:pt x="434" y="61"/>
                    <a:pt x="434" y="61"/>
                    <a:pt x="434" y="61"/>
                  </a:cubicBezTo>
                  <a:cubicBezTo>
                    <a:pt x="429" y="66"/>
                    <a:pt x="429" y="66"/>
                    <a:pt x="429" y="66"/>
                  </a:cubicBezTo>
                  <a:cubicBezTo>
                    <a:pt x="428" y="67"/>
                    <a:pt x="428" y="69"/>
                    <a:pt x="429" y="70"/>
                  </a:cubicBezTo>
                  <a:cubicBezTo>
                    <a:pt x="430" y="71"/>
                    <a:pt x="430" y="71"/>
                    <a:pt x="431" y="71"/>
                  </a:cubicBezTo>
                  <a:cubicBezTo>
                    <a:pt x="432" y="71"/>
                    <a:pt x="433" y="71"/>
                    <a:pt x="433" y="70"/>
                  </a:cubicBezTo>
                  <a:cubicBezTo>
                    <a:pt x="449" y="54"/>
                    <a:pt x="449" y="54"/>
                    <a:pt x="449" y="54"/>
                  </a:cubicBezTo>
                  <a:cubicBezTo>
                    <a:pt x="450" y="54"/>
                    <a:pt x="450" y="54"/>
                    <a:pt x="450" y="54"/>
                  </a:cubicBezTo>
                  <a:cubicBezTo>
                    <a:pt x="451" y="52"/>
                    <a:pt x="451" y="51"/>
                    <a:pt x="450" y="49"/>
                  </a:cubicBezTo>
                  <a:cubicBezTo>
                    <a:pt x="451" y="50"/>
                    <a:pt x="451" y="50"/>
                    <a:pt x="452" y="50"/>
                  </a:cubicBezTo>
                  <a:cubicBezTo>
                    <a:pt x="453" y="50"/>
                    <a:pt x="454" y="50"/>
                    <a:pt x="454" y="49"/>
                  </a:cubicBezTo>
                  <a:cubicBezTo>
                    <a:pt x="469" y="34"/>
                    <a:pt x="469" y="34"/>
                    <a:pt x="469" y="34"/>
                  </a:cubicBezTo>
                  <a:cubicBezTo>
                    <a:pt x="470" y="33"/>
                    <a:pt x="470" y="33"/>
                    <a:pt x="470" y="32"/>
                  </a:cubicBezTo>
                  <a:cubicBezTo>
                    <a:pt x="470" y="31"/>
                    <a:pt x="470" y="30"/>
                    <a:pt x="469" y="30"/>
                  </a:cubicBezTo>
                  <a:cubicBezTo>
                    <a:pt x="468" y="28"/>
                    <a:pt x="466" y="28"/>
                    <a:pt x="465" y="30"/>
                  </a:cubicBezTo>
                  <a:close/>
                  <a:moveTo>
                    <a:pt x="165" y="352"/>
                  </a:moveTo>
                  <a:cubicBezTo>
                    <a:pt x="169" y="348"/>
                    <a:pt x="169" y="348"/>
                    <a:pt x="169" y="348"/>
                  </a:cubicBezTo>
                  <a:cubicBezTo>
                    <a:pt x="170" y="347"/>
                    <a:pt x="170" y="345"/>
                    <a:pt x="169" y="344"/>
                  </a:cubicBezTo>
                  <a:cubicBezTo>
                    <a:pt x="168" y="343"/>
                    <a:pt x="166" y="343"/>
                    <a:pt x="165" y="344"/>
                  </a:cubicBezTo>
                  <a:cubicBezTo>
                    <a:pt x="161" y="348"/>
                    <a:pt x="161" y="348"/>
                    <a:pt x="161" y="348"/>
                  </a:cubicBezTo>
                  <a:cubicBezTo>
                    <a:pt x="160" y="349"/>
                    <a:pt x="160" y="351"/>
                    <a:pt x="161" y="352"/>
                  </a:cubicBezTo>
                  <a:cubicBezTo>
                    <a:pt x="161" y="353"/>
                    <a:pt x="162" y="353"/>
                    <a:pt x="163" y="353"/>
                  </a:cubicBezTo>
                  <a:cubicBezTo>
                    <a:pt x="164" y="353"/>
                    <a:pt x="164" y="353"/>
                    <a:pt x="165" y="352"/>
                  </a:cubicBezTo>
                  <a:close/>
                  <a:moveTo>
                    <a:pt x="174" y="342"/>
                  </a:moveTo>
                  <a:cubicBezTo>
                    <a:pt x="175" y="342"/>
                    <a:pt x="176" y="342"/>
                    <a:pt x="176" y="341"/>
                  </a:cubicBezTo>
                  <a:cubicBezTo>
                    <a:pt x="370" y="148"/>
                    <a:pt x="370" y="148"/>
                    <a:pt x="370" y="148"/>
                  </a:cubicBezTo>
                  <a:cubicBezTo>
                    <a:pt x="371" y="147"/>
                    <a:pt x="371" y="145"/>
                    <a:pt x="370" y="143"/>
                  </a:cubicBezTo>
                  <a:cubicBezTo>
                    <a:pt x="368" y="142"/>
                    <a:pt x="366" y="142"/>
                    <a:pt x="365" y="143"/>
                  </a:cubicBezTo>
                  <a:cubicBezTo>
                    <a:pt x="172" y="337"/>
                    <a:pt x="172" y="337"/>
                    <a:pt x="172" y="337"/>
                  </a:cubicBezTo>
                  <a:cubicBezTo>
                    <a:pt x="171" y="338"/>
                    <a:pt x="171" y="340"/>
                    <a:pt x="172" y="341"/>
                  </a:cubicBezTo>
                  <a:cubicBezTo>
                    <a:pt x="172" y="342"/>
                    <a:pt x="173" y="342"/>
                    <a:pt x="174" y="342"/>
                  </a:cubicBezTo>
                  <a:close/>
                  <a:moveTo>
                    <a:pt x="478" y="38"/>
                  </a:moveTo>
                  <a:cubicBezTo>
                    <a:pt x="479" y="38"/>
                    <a:pt x="479" y="38"/>
                    <a:pt x="480" y="37"/>
                  </a:cubicBezTo>
                  <a:cubicBezTo>
                    <a:pt x="490" y="28"/>
                    <a:pt x="490" y="28"/>
                    <a:pt x="490" y="28"/>
                  </a:cubicBezTo>
                  <a:cubicBezTo>
                    <a:pt x="491" y="26"/>
                    <a:pt x="491" y="24"/>
                    <a:pt x="490" y="23"/>
                  </a:cubicBezTo>
                  <a:cubicBezTo>
                    <a:pt x="489" y="22"/>
                    <a:pt x="487" y="22"/>
                    <a:pt x="485" y="23"/>
                  </a:cubicBezTo>
                  <a:cubicBezTo>
                    <a:pt x="476" y="33"/>
                    <a:pt x="476" y="33"/>
                    <a:pt x="476" y="33"/>
                  </a:cubicBezTo>
                  <a:cubicBezTo>
                    <a:pt x="474" y="34"/>
                    <a:pt x="474" y="36"/>
                    <a:pt x="476" y="37"/>
                  </a:cubicBezTo>
                  <a:cubicBezTo>
                    <a:pt x="476" y="38"/>
                    <a:pt x="477" y="38"/>
                    <a:pt x="478" y="38"/>
                  </a:cubicBezTo>
                  <a:close/>
                  <a:moveTo>
                    <a:pt x="471" y="37"/>
                  </a:moveTo>
                  <a:cubicBezTo>
                    <a:pt x="466" y="43"/>
                    <a:pt x="466" y="43"/>
                    <a:pt x="466" y="43"/>
                  </a:cubicBezTo>
                  <a:cubicBezTo>
                    <a:pt x="465" y="44"/>
                    <a:pt x="465" y="46"/>
                    <a:pt x="466" y="47"/>
                  </a:cubicBezTo>
                  <a:cubicBezTo>
                    <a:pt x="466" y="48"/>
                    <a:pt x="467" y="48"/>
                    <a:pt x="468" y="48"/>
                  </a:cubicBezTo>
                  <a:cubicBezTo>
                    <a:pt x="469" y="48"/>
                    <a:pt x="470" y="48"/>
                    <a:pt x="470" y="47"/>
                  </a:cubicBezTo>
                  <a:cubicBezTo>
                    <a:pt x="476" y="42"/>
                    <a:pt x="476" y="42"/>
                    <a:pt x="476" y="42"/>
                  </a:cubicBezTo>
                  <a:cubicBezTo>
                    <a:pt x="477" y="41"/>
                    <a:pt x="477" y="39"/>
                    <a:pt x="476" y="37"/>
                  </a:cubicBezTo>
                  <a:cubicBezTo>
                    <a:pt x="474" y="36"/>
                    <a:pt x="472" y="36"/>
                    <a:pt x="471" y="37"/>
                  </a:cubicBezTo>
                  <a:close/>
                  <a:moveTo>
                    <a:pt x="464" y="50"/>
                  </a:moveTo>
                  <a:cubicBezTo>
                    <a:pt x="464" y="50"/>
                    <a:pt x="464" y="50"/>
                    <a:pt x="464" y="50"/>
                  </a:cubicBezTo>
                  <a:cubicBezTo>
                    <a:pt x="464" y="50"/>
                    <a:pt x="464" y="50"/>
                    <a:pt x="463" y="50"/>
                  </a:cubicBezTo>
                  <a:cubicBezTo>
                    <a:pt x="463" y="50"/>
                    <a:pt x="463" y="50"/>
                    <a:pt x="463" y="50"/>
                  </a:cubicBezTo>
                  <a:cubicBezTo>
                    <a:pt x="463" y="50"/>
                    <a:pt x="463" y="50"/>
                    <a:pt x="463" y="49"/>
                  </a:cubicBezTo>
                  <a:cubicBezTo>
                    <a:pt x="463" y="49"/>
                    <a:pt x="463" y="49"/>
                    <a:pt x="463" y="49"/>
                  </a:cubicBezTo>
                  <a:cubicBezTo>
                    <a:pt x="462" y="49"/>
                    <a:pt x="462" y="49"/>
                    <a:pt x="462" y="49"/>
                  </a:cubicBezTo>
                  <a:cubicBezTo>
                    <a:pt x="462" y="49"/>
                    <a:pt x="462" y="49"/>
                    <a:pt x="461" y="49"/>
                  </a:cubicBezTo>
                  <a:cubicBezTo>
                    <a:pt x="461" y="49"/>
                    <a:pt x="461" y="49"/>
                    <a:pt x="461" y="49"/>
                  </a:cubicBezTo>
                  <a:cubicBezTo>
                    <a:pt x="461" y="49"/>
                    <a:pt x="460" y="49"/>
                    <a:pt x="460" y="49"/>
                  </a:cubicBezTo>
                  <a:cubicBezTo>
                    <a:pt x="460" y="49"/>
                    <a:pt x="460" y="49"/>
                    <a:pt x="460" y="49"/>
                  </a:cubicBezTo>
                  <a:cubicBezTo>
                    <a:pt x="460" y="49"/>
                    <a:pt x="459" y="49"/>
                    <a:pt x="459" y="49"/>
                  </a:cubicBezTo>
                  <a:cubicBezTo>
                    <a:pt x="459" y="49"/>
                    <a:pt x="459" y="49"/>
                    <a:pt x="459" y="50"/>
                  </a:cubicBezTo>
                  <a:cubicBezTo>
                    <a:pt x="459" y="50"/>
                    <a:pt x="459" y="50"/>
                    <a:pt x="459" y="50"/>
                  </a:cubicBezTo>
                  <a:cubicBezTo>
                    <a:pt x="459" y="50"/>
                    <a:pt x="459" y="50"/>
                    <a:pt x="459" y="50"/>
                  </a:cubicBezTo>
                  <a:cubicBezTo>
                    <a:pt x="457" y="52"/>
                    <a:pt x="457" y="52"/>
                    <a:pt x="457" y="52"/>
                  </a:cubicBezTo>
                  <a:cubicBezTo>
                    <a:pt x="450" y="59"/>
                    <a:pt x="450" y="59"/>
                    <a:pt x="450" y="59"/>
                  </a:cubicBezTo>
                  <a:cubicBezTo>
                    <a:pt x="450" y="59"/>
                    <a:pt x="450" y="59"/>
                    <a:pt x="450" y="59"/>
                  </a:cubicBezTo>
                  <a:cubicBezTo>
                    <a:pt x="441" y="68"/>
                    <a:pt x="441" y="68"/>
                    <a:pt x="441" y="68"/>
                  </a:cubicBezTo>
                  <a:cubicBezTo>
                    <a:pt x="439" y="69"/>
                    <a:pt x="439" y="71"/>
                    <a:pt x="441" y="72"/>
                  </a:cubicBezTo>
                  <a:cubicBezTo>
                    <a:pt x="441" y="73"/>
                    <a:pt x="442" y="73"/>
                    <a:pt x="443" y="73"/>
                  </a:cubicBezTo>
                  <a:cubicBezTo>
                    <a:pt x="444" y="73"/>
                    <a:pt x="444" y="73"/>
                    <a:pt x="445" y="72"/>
                  </a:cubicBezTo>
                  <a:cubicBezTo>
                    <a:pt x="463" y="54"/>
                    <a:pt x="463" y="54"/>
                    <a:pt x="463" y="54"/>
                  </a:cubicBezTo>
                  <a:cubicBezTo>
                    <a:pt x="463" y="54"/>
                    <a:pt x="463" y="54"/>
                    <a:pt x="463" y="54"/>
                  </a:cubicBezTo>
                  <a:cubicBezTo>
                    <a:pt x="463" y="54"/>
                    <a:pt x="463" y="54"/>
                    <a:pt x="464" y="54"/>
                  </a:cubicBezTo>
                  <a:cubicBezTo>
                    <a:pt x="464" y="54"/>
                    <a:pt x="464" y="53"/>
                    <a:pt x="464" y="53"/>
                  </a:cubicBezTo>
                  <a:cubicBezTo>
                    <a:pt x="464" y="53"/>
                    <a:pt x="464" y="53"/>
                    <a:pt x="464" y="53"/>
                  </a:cubicBezTo>
                  <a:cubicBezTo>
                    <a:pt x="464" y="52"/>
                    <a:pt x="464" y="52"/>
                    <a:pt x="464" y="52"/>
                  </a:cubicBezTo>
                  <a:cubicBezTo>
                    <a:pt x="464" y="52"/>
                    <a:pt x="464" y="52"/>
                    <a:pt x="464" y="52"/>
                  </a:cubicBezTo>
                  <a:cubicBezTo>
                    <a:pt x="464" y="51"/>
                    <a:pt x="464" y="51"/>
                    <a:pt x="464" y="51"/>
                  </a:cubicBezTo>
                  <a:cubicBezTo>
                    <a:pt x="464" y="51"/>
                    <a:pt x="464" y="51"/>
                    <a:pt x="464" y="50"/>
                  </a:cubicBezTo>
                  <a:close/>
                  <a:moveTo>
                    <a:pt x="490" y="23"/>
                  </a:moveTo>
                  <a:cubicBezTo>
                    <a:pt x="491" y="23"/>
                    <a:pt x="492" y="24"/>
                    <a:pt x="492" y="24"/>
                  </a:cubicBezTo>
                  <a:cubicBezTo>
                    <a:pt x="493" y="24"/>
                    <a:pt x="494" y="23"/>
                    <a:pt x="495" y="23"/>
                  </a:cubicBezTo>
                  <a:cubicBezTo>
                    <a:pt x="502" y="15"/>
                    <a:pt x="502" y="15"/>
                    <a:pt x="502" y="15"/>
                  </a:cubicBezTo>
                  <a:cubicBezTo>
                    <a:pt x="506" y="11"/>
                    <a:pt x="506" y="11"/>
                    <a:pt x="506" y="11"/>
                  </a:cubicBezTo>
                  <a:cubicBezTo>
                    <a:pt x="508" y="10"/>
                    <a:pt x="508" y="8"/>
                    <a:pt x="506" y="7"/>
                  </a:cubicBezTo>
                  <a:cubicBezTo>
                    <a:pt x="505" y="5"/>
                    <a:pt x="503" y="5"/>
                    <a:pt x="502" y="7"/>
                  </a:cubicBezTo>
                  <a:cubicBezTo>
                    <a:pt x="495" y="14"/>
                    <a:pt x="495" y="14"/>
                    <a:pt x="495" y="14"/>
                  </a:cubicBezTo>
                  <a:cubicBezTo>
                    <a:pt x="490" y="18"/>
                    <a:pt x="490" y="18"/>
                    <a:pt x="490" y="18"/>
                  </a:cubicBezTo>
                  <a:cubicBezTo>
                    <a:pt x="489" y="20"/>
                    <a:pt x="489" y="22"/>
                    <a:pt x="490" y="23"/>
                  </a:cubicBezTo>
                  <a:close/>
                  <a:moveTo>
                    <a:pt x="429" y="80"/>
                  </a:moveTo>
                  <a:cubicBezTo>
                    <a:pt x="415" y="93"/>
                    <a:pt x="415" y="93"/>
                    <a:pt x="415" y="93"/>
                  </a:cubicBezTo>
                  <a:cubicBezTo>
                    <a:pt x="415" y="93"/>
                    <a:pt x="415" y="94"/>
                    <a:pt x="415" y="94"/>
                  </a:cubicBezTo>
                  <a:cubicBezTo>
                    <a:pt x="414" y="94"/>
                    <a:pt x="414" y="95"/>
                    <a:pt x="414" y="95"/>
                  </a:cubicBezTo>
                  <a:cubicBezTo>
                    <a:pt x="411" y="97"/>
                    <a:pt x="411" y="97"/>
                    <a:pt x="411" y="97"/>
                  </a:cubicBezTo>
                  <a:cubicBezTo>
                    <a:pt x="410" y="99"/>
                    <a:pt x="410" y="100"/>
                    <a:pt x="411" y="102"/>
                  </a:cubicBezTo>
                  <a:cubicBezTo>
                    <a:pt x="412" y="102"/>
                    <a:pt x="413" y="103"/>
                    <a:pt x="414" y="103"/>
                  </a:cubicBezTo>
                  <a:cubicBezTo>
                    <a:pt x="414" y="103"/>
                    <a:pt x="415" y="102"/>
                    <a:pt x="416" y="102"/>
                  </a:cubicBezTo>
                  <a:cubicBezTo>
                    <a:pt x="418" y="99"/>
                    <a:pt x="418" y="99"/>
                    <a:pt x="418" y="99"/>
                  </a:cubicBezTo>
                  <a:cubicBezTo>
                    <a:pt x="418" y="99"/>
                    <a:pt x="419" y="99"/>
                    <a:pt x="419" y="98"/>
                  </a:cubicBezTo>
                  <a:cubicBezTo>
                    <a:pt x="419" y="98"/>
                    <a:pt x="420" y="98"/>
                    <a:pt x="420" y="98"/>
                  </a:cubicBezTo>
                  <a:cubicBezTo>
                    <a:pt x="433" y="84"/>
                    <a:pt x="433" y="84"/>
                    <a:pt x="433" y="84"/>
                  </a:cubicBezTo>
                  <a:cubicBezTo>
                    <a:pt x="434" y="83"/>
                    <a:pt x="434" y="81"/>
                    <a:pt x="433" y="80"/>
                  </a:cubicBezTo>
                  <a:cubicBezTo>
                    <a:pt x="432" y="79"/>
                    <a:pt x="430" y="79"/>
                    <a:pt x="429" y="80"/>
                  </a:cubicBezTo>
                  <a:close/>
                  <a:moveTo>
                    <a:pt x="432" y="95"/>
                  </a:moveTo>
                  <a:cubicBezTo>
                    <a:pt x="431" y="94"/>
                    <a:pt x="429" y="94"/>
                    <a:pt x="428" y="95"/>
                  </a:cubicBezTo>
                  <a:cubicBezTo>
                    <a:pt x="415" y="108"/>
                    <a:pt x="415" y="108"/>
                    <a:pt x="415" y="108"/>
                  </a:cubicBezTo>
                  <a:cubicBezTo>
                    <a:pt x="413" y="109"/>
                    <a:pt x="413" y="111"/>
                    <a:pt x="415" y="112"/>
                  </a:cubicBezTo>
                  <a:cubicBezTo>
                    <a:pt x="415" y="113"/>
                    <a:pt x="416" y="113"/>
                    <a:pt x="417" y="113"/>
                  </a:cubicBezTo>
                  <a:cubicBezTo>
                    <a:pt x="418" y="113"/>
                    <a:pt x="418" y="113"/>
                    <a:pt x="419" y="112"/>
                  </a:cubicBezTo>
                  <a:cubicBezTo>
                    <a:pt x="432" y="99"/>
                    <a:pt x="432" y="99"/>
                    <a:pt x="432" y="99"/>
                  </a:cubicBezTo>
                  <a:cubicBezTo>
                    <a:pt x="433" y="98"/>
                    <a:pt x="433" y="96"/>
                    <a:pt x="432" y="95"/>
                  </a:cubicBezTo>
                  <a:close/>
                  <a:moveTo>
                    <a:pt x="212" y="319"/>
                  </a:moveTo>
                  <a:cubicBezTo>
                    <a:pt x="212" y="319"/>
                    <a:pt x="212" y="319"/>
                    <a:pt x="212" y="319"/>
                  </a:cubicBezTo>
                  <a:cubicBezTo>
                    <a:pt x="379" y="152"/>
                    <a:pt x="379" y="152"/>
                    <a:pt x="379" y="152"/>
                  </a:cubicBezTo>
                  <a:cubicBezTo>
                    <a:pt x="380" y="151"/>
                    <a:pt x="380" y="149"/>
                    <a:pt x="379" y="148"/>
                  </a:cubicBezTo>
                  <a:cubicBezTo>
                    <a:pt x="378" y="147"/>
                    <a:pt x="376" y="147"/>
                    <a:pt x="375" y="148"/>
                  </a:cubicBezTo>
                  <a:cubicBezTo>
                    <a:pt x="208" y="315"/>
                    <a:pt x="208" y="315"/>
                    <a:pt x="208" y="315"/>
                  </a:cubicBezTo>
                  <a:cubicBezTo>
                    <a:pt x="208" y="315"/>
                    <a:pt x="208" y="315"/>
                    <a:pt x="208" y="315"/>
                  </a:cubicBezTo>
                  <a:cubicBezTo>
                    <a:pt x="178" y="345"/>
                    <a:pt x="178" y="345"/>
                    <a:pt x="178" y="345"/>
                  </a:cubicBezTo>
                  <a:cubicBezTo>
                    <a:pt x="176" y="346"/>
                    <a:pt x="176" y="348"/>
                    <a:pt x="178" y="349"/>
                  </a:cubicBezTo>
                  <a:cubicBezTo>
                    <a:pt x="178" y="350"/>
                    <a:pt x="179" y="350"/>
                    <a:pt x="180" y="350"/>
                  </a:cubicBezTo>
                  <a:cubicBezTo>
                    <a:pt x="181" y="350"/>
                    <a:pt x="181" y="350"/>
                    <a:pt x="182" y="349"/>
                  </a:cubicBezTo>
                  <a:lnTo>
                    <a:pt x="212" y="319"/>
                  </a:lnTo>
                  <a:close/>
                  <a:moveTo>
                    <a:pt x="172" y="360"/>
                  </a:moveTo>
                  <a:cubicBezTo>
                    <a:pt x="173" y="358"/>
                    <a:pt x="173" y="357"/>
                    <a:pt x="172" y="355"/>
                  </a:cubicBezTo>
                  <a:cubicBezTo>
                    <a:pt x="171" y="354"/>
                    <a:pt x="169" y="354"/>
                    <a:pt x="167" y="355"/>
                  </a:cubicBezTo>
                  <a:cubicBezTo>
                    <a:pt x="163" y="360"/>
                    <a:pt x="163" y="360"/>
                    <a:pt x="163" y="360"/>
                  </a:cubicBezTo>
                  <a:cubicBezTo>
                    <a:pt x="161" y="361"/>
                    <a:pt x="161" y="363"/>
                    <a:pt x="163" y="364"/>
                  </a:cubicBezTo>
                  <a:cubicBezTo>
                    <a:pt x="163" y="365"/>
                    <a:pt x="164" y="365"/>
                    <a:pt x="165" y="365"/>
                  </a:cubicBezTo>
                  <a:cubicBezTo>
                    <a:pt x="166" y="365"/>
                    <a:pt x="166" y="365"/>
                    <a:pt x="167" y="364"/>
                  </a:cubicBezTo>
                  <a:lnTo>
                    <a:pt x="172" y="360"/>
                  </a:lnTo>
                  <a:close/>
                  <a:moveTo>
                    <a:pt x="486" y="37"/>
                  </a:moveTo>
                  <a:cubicBezTo>
                    <a:pt x="486" y="37"/>
                    <a:pt x="486" y="37"/>
                    <a:pt x="486" y="37"/>
                  </a:cubicBezTo>
                  <a:cubicBezTo>
                    <a:pt x="478" y="45"/>
                    <a:pt x="478" y="45"/>
                    <a:pt x="478" y="45"/>
                  </a:cubicBezTo>
                  <a:cubicBezTo>
                    <a:pt x="477" y="46"/>
                    <a:pt x="477" y="47"/>
                    <a:pt x="477" y="48"/>
                  </a:cubicBezTo>
                  <a:cubicBezTo>
                    <a:pt x="476" y="48"/>
                    <a:pt x="475" y="48"/>
                    <a:pt x="474" y="49"/>
                  </a:cubicBezTo>
                  <a:cubicBezTo>
                    <a:pt x="464" y="58"/>
                    <a:pt x="464" y="58"/>
                    <a:pt x="464" y="58"/>
                  </a:cubicBezTo>
                  <a:cubicBezTo>
                    <a:pt x="435" y="87"/>
                    <a:pt x="435" y="87"/>
                    <a:pt x="435" y="87"/>
                  </a:cubicBezTo>
                  <a:cubicBezTo>
                    <a:pt x="434" y="89"/>
                    <a:pt x="434" y="90"/>
                    <a:pt x="435" y="92"/>
                  </a:cubicBezTo>
                  <a:cubicBezTo>
                    <a:pt x="436" y="92"/>
                    <a:pt x="437" y="93"/>
                    <a:pt x="438" y="93"/>
                  </a:cubicBezTo>
                  <a:cubicBezTo>
                    <a:pt x="438" y="93"/>
                    <a:pt x="439" y="92"/>
                    <a:pt x="440" y="92"/>
                  </a:cubicBezTo>
                  <a:cubicBezTo>
                    <a:pt x="458" y="74"/>
                    <a:pt x="458" y="74"/>
                    <a:pt x="458" y="74"/>
                  </a:cubicBezTo>
                  <a:cubicBezTo>
                    <a:pt x="469" y="63"/>
                    <a:pt x="469" y="63"/>
                    <a:pt x="469" y="63"/>
                  </a:cubicBezTo>
                  <a:cubicBezTo>
                    <a:pt x="478" y="53"/>
                    <a:pt x="478" y="53"/>
                    <a:pt x="478" y="53"/>
                  </a:cubicBezTo>
                  <a:cubicBezTo>
                    <a:pt x="479" y="52"/>
                    <a:pt x="479" y="51"/>
                    <a:pt x="479" y="50"/>
                  </a:cubicBezTo>
                  <a:cubicBezTo>
                    <a:pt x="479" y="50"/>
                    <a:pt x="480" y="50"/>
                    <a:pt x="480" y="50"/>
                  </a:cubicBezTo>
                  <a:cubicBezTo>
                    <a:pt x="481" y="50"/>
                    <a:pt x="481" y="50"/>
                    <a:pt x="482" y="49"/>
                  </a:cubicBezTo>
                  <a:cubicBezTo>
                    <a:pt x="490" y="41"/>
                    <a:pt x="490" y="41"/>
                    <a:pt x="490" y="41"/>
                  </a:cubicBezTo>
                  <a:cubicBezTo>
                    <a:pt x="490" y="41"/>
                    <a:pt x="490" y="41"/>
                    <a:pt x="490" y="41"/>
                  </a:cubicBezTo>
                  <a:cubicBezTo>
                    <a:pt x="490" y="41"/>
                    <a:pt x="490" y="41"/>
                    <a:pt x="491" y="41"/>
                  </a:cubicBezTo>
                  <a:cubicBezTo>
                    <a:pt x="523" y="9"/>
                    <a:pt x="523" y="9"/>
                    <a:pt x="523" y="9"/>
                  </a:cubicBezTo>
                  <a:cubicBezTo>
                    <a:pt x="524" y="8"/>
                    <a:pt x="524" y="6"/>
                    <a:pt x="523" y="4"/>
                  </a:cubicBezTo>
                  <a:cubicBezTo>
                    <a:pt x="521" y="3"/>
                    <a:pt x="519" y="3"/>
                    <a:pt x="518" y="4"/>
                  </a:cubicBezTo>
                  <a:cubicBezTo>
                    <a:pt x="486" y="36"/>
                    <a:pt x="486" y="36"/>
                    <a:pt x="486" y="36"/>
                  </a:cubicBezTo>
                  <a:cubicBezTo>
                    <a:pt x="486" y="37"/>
                    <a:pt x="486" y="37"/>
                    <a:pt x="486" y="37"/>
                  </a:cubicBezTo>
                  <a:close/>
                  <a:moveTo>
                    <a:pt x="510" y="31"/>
                  </a:moveTo>
                  <a:cubicBezTo>
                    <a:pt x="511" y="31"/>
                    <a:pt x="512" y="31"/>
                    <a:pt x="513" y="31"/>
                  </a:cubicBezTo>
                  <a:cubicBezTo>
                    <a:pt x="513" y="31"/>
                    <a:pt x="514" y="31"/>
                    <a:pt x="515" y="31"/>
                  </a:cubicBezTo>
                  <a:cubicBezTo>
                    <a:pt x="537" y="8"/>
                    <a:pt x="537" y="8"/>
                    <a:pt x="537" y="8"/>
                  </a:cubicBezTo>
                  <a:cubicBezTo>
                    <a:pt x="539" y="7"/>
                    <a:pt x="539" y="5"/>
                    <a:pt x="537" y="4"/>
                  </a:cubicBezTo>
                  <a:cubicBezTo>
                    <a:pt x="536" y="2"/>
                    <a:pt x="534" y="2"/>
                    <a:pt x="533" y="4"/>
                  </a:cubicBezTo>
                  <a:cubicBezTo>
                    <a:pt x="510" y="26"/>
                    <a:pt x="510" y="26"/>
                    <a:pt x="510" y="26"/>
                  </a:cubicBezTo>
                  <a:cubicBezTo>
                    <a:pt x="509" y="27"/>
                    <a:pt x="509" y="29"/>
                    <a:pt x="510" y="31"/>
                  </a:cubicBezTo>
                  <a:close/>
                  <a:moveTo>
                    <a:pt x="389" y="152"/>
                  </a:moveTo>
                  <a:cubicBezTo>
                    <a:pt x="388" y="151"/>
                    <a:pt x="386" y="151"/>
                    <a:pt x="384" y="152"/>
                  </a:cubicBezTo>
                  <a:cubicBezTo>
                    <a:pt x="181" y="356"/>
                    <a:pt x="181" y="356"/>
                    <a:pt x="181" y="356"/>
                  </a:cubicBezTo>
                  <a:cubicBezTo>
                    <a:pt x="179" y="357"/>
                    <a:pt x="179" y="359"/>
                    <a:pt x="181" y="360"/>
                  </a:cubicBezTo>
                  <a:cubicBezTo>
                    <a:pt x="181" y="361"/>
                    <a:pt x="182" y="361"/>
                    <a:pt x="183" y="361"/>
                  </a:cubicBezTo>
                  <a:cubicBezTo>
                    <a:pt x="184" y="361"/>
                    <a:pt x="184" y="361"/>
                    <a:pt x="185" y="360"/>
                  </a:cubicBezTo>
                  <a:cubicBezTo>
                    <a:pt x="389" y="157"/>
                    <a:pt x="389" y="157"/>
                    <a:pt x="389" y="157"/>
                  </a:cubicBezTo>
                  <a:cubicBezTo>
                    <a:pt x="390" y="155"/>
                    <a:pt x="390" y="153"/>
                    <a:pt x="389" y="152"/>
                  </a:cubicBezTo>
                  <a:close/>
                  <a:moveTo>
                    <a:pt x="492" y="48"/>
                  </a:moveTo>
                  <a:cubicBezTo>
                    <a:pt x="491" y="47"/>
                    <a:pt x="491" y="47"/>
                    <a:pt x="490" y="47"/>
                  </a:cubicBezTo>
                  <a:cubicBezTo>
                    <a:pt x="489" y="48"/>
                    <a:pt x="489" y="48"/>
                    <a:pt x="488" y="48"/>
                  </a:cubicBezTo>
                  <a:cubicBezTo>
                    <a:pt x="485" y="51"/>
                    <a:pt x="485" y="51"/>
                    <a:pt x="485" y="51"/>
                  </a:cubicBezTo>
                  <a:cubicBezTo>
                    <a:pt x="485" y="51"/>
                    <a:pt x="485" y="51"/>
                    <a:pt x="485" y="51"/>
                  </a:cubicBezTo>
                  <a:cubicBezTo>
                    <a:pt x="468" y="68"/>
                    <a:pt x="468" y="68"/>
                    <a:pt x="468" y="68"/>
                  </a:cubicBezTo>
                  <a:cubicBezTo>
                    <a:pt x="467" y="69"/>
                    <a:pt x="467" y="71"/>
                    <a:pt x="468" y="73"/>
                  </a:cubicBezTo>
                  <a:cubicBezTo>
                    <a:pt x="469" y="73"/>
                    <a:pt x="470" y="73"/>
                    <a:pt x="471" y="73"/>
                  </a:cubicBezTo>
                  <a:cubicBezTo>
                    <a:pt x="471" y="73"/>
                    <a:pt x="472" y="73"/>
                    <a:pt x="473" y="73"/>
                  </a:cubicBezTo>
                  <a:cubicBezTo>
                    <a:pt x="475" y="70"/>
                    <a:pt x="475" y="70"/>
                    <a:pt x="475" y="70"/>
                  </a:cubicBezTo>
                  <a:cubicBezTo>
                    <a:pt x="485" y="60"/>
                    <a:pt x="485" y="60"/>
                    <a:pt x="485" y="60"/>
                  </a:cubicBezTo>
                  <a:cubicBezTo>
                    <a:pt x="485" y="60"/>
                    <a:pt x="485" y="60"/>
                    <a:pt x="485" y="60"/>
                  </a:cubicBezTo>
                  <a:cubicBezTo>
                    <a:pt x="485" y="60"/>
                    <a:pt x="486" y="60"/>
                    <a:pt x="486" y="60"/>
                  </a:cubicBezTo>
                  <a:cubicBezTo>
                    <a:pt x="486" y="60"/>
                    <a:pt x="486" y="59"/>
                    <a:pt x="486" y="59"/>
                  </a:cubicBezTo>
                  <a:cubicBezTo>
                    <a:pt x="488" y="57"/>
                    <a:pt x="488" y="57"/>
                    <a:pt x="488" y="57"/>
                  </a:cubicBezTo>
                  <a:cubicBezTo>
                    <a:pt x="488" y="57"/>
                    <a:pt x="488" y="57"/>
                    <a:pt x="488" y="57"/>
                  </a:cubicBezTo>
                  <a:cubicBezTo>
                    <a:pt x="490" y="56"/>
                    <a:pt x="490" y="56"/>
                    <a:pt x="490" y="56"/>
                  </a:cubicBezTo>
                  <a:cubicBezTo>
                    <a:pt x="490" y="56"/>
                    <a:pt x="490" y="56"/>
                    <a:pt x="490" y="56"/>
                  </a:cubicBezTo>
                  <a:cubicBezTo>
                    <a:pt x="493" y="53"/>
                    <a:pt x="493" y="53"/>
                    <a:pt x="493" y="53"/>
                  </a:cubicBezTo>
                  <a:cubicBezTo>
                    <a:pt x="494" y="51"/>
                    <a:pt x="494" y="49"/>
                    <a:pt x="493" y="48"/>
                  </a:cubicBezTo>
                  <a:cubicBezTo>
                    <a:pt x="493" y="48"/>
                    <a:pt x="492" y="48"/>
                    <a:pt x="492" y="48"/>
                  </a:cubicBezTo>
                  <a:close/>
                  <a:moveTo>
                    <a:pt x="172" y="364"/>
                  </a:moveTo>
                  <a:cubicBezTo>
                    <a:pt x="168" y="369"/>
                    <a:pt x="168" y="369"/>
                    <a:pt x="168" y="369"/>
                  </a:cubicBezTo>
                  <a:cubicBezTo>
                    <a:pt x="166" y="370"/>
                    <a:pt x="166" y="372"/>
                    <a:pt x="168" y="373"/>
                  </a:cubicBezTo>
                  <a:cubicBezTo>
                    <a:pt x="168" y="374"/>
                    <a:pt x="169" y="374"/>
                    <a:pt x="170" y="374"/>
                  </a:cubicBezTo>
                  <a:cubicBezTo>
                    <a:pt x="171" y="374"/>
                    <a:pt x="171" y="374"/>
                    <a:pt x="172" y="373"/>
                  </a:cubicBezTo>
                  <a:cubicBezTo>
                    <a:pt x="177" y="369"/>
                    <a:pt x="177" y="369"/>
                    <a:pt x="177" y="369"/>
                  </a:cubicBezTo>
                  <a:cubicBezTo>
                    <a:pt x="178" y="367"/>
                    <a:pt x="178" y="365"/>
                    <a:pt x="177" y="364"/>
                  </a:cubicBezTo>
                  <a:cubicBezTo>
                    <a:pt x="176" y="363"/>
                    <a:pt x="174" y="363"/>
                    <a:pt x="172" y="364"/>
                  </a:cubicBezTo>
                  <a:close/>
                  <a:moveTo>
                    <a:pt x="464" y="73"/>
                  </a:moveTo>
                  <a:cubicBezTo>
                    <a:pt x="462" y="75"/>
                    <a:pt x="462" y="75"/>
                    <a:pt x="462" y="75"/>
                  </a:cubicBezTo>
                  <a:cubicBezTo>
                    <a:pt x="461" y="76"/>
                    <a:pt x="461" y="78"/>
                    <a:pt x="462" y="79"/>
                  </a:cubicBezTo>
                  <a:cubicBezTo>
                    <a:pt x="463" y="79"/>
                    <a:pt x="464" y="80"/>
                    <a:pt x="464" y="80"/>
                  </a:cubicBezTo>
                  <a:cubicBezTo>
                    <a:pt x="465" y="80"/>
                    <a:pt x="466" y="79"/>
                    <a:pt x="466" y="79"/>
                  </a:cubicBezTo>
                  <a:cubicBezTo>
                    <a:pt x="468" y="77"/>
                    <a:pt x="468" y="77"/>
                    <a:pt x="468" y="77"/>
                  </a:cubicBezTo>
                  <a:cubicBezTo>
                    <a:pt x="470" y="76"/>
                    <a:pt x="470" y="74"/>
                    <a:pt x="468" y="73"/>
                  </a:cubicBezTo>
                  <a:cubicBezTo>
                    <a:pt x="467" y="71"/>
                    <a:pt x="465" y="71"/>
                    <a:pt x="464" y="73"/>
                  </a:cubicBezTo>
                  <a:close/>
                  <a:moveTo>
                    <a:pt x="435" y="102"/>
                  </a:moveTo>
                  <a:cubicBezTo>
                    <a:pt x="431" y="106"/>
                    <a:pt x="431" y="106"/>
                    <a:pt x="431" y="106"/>
                  </a:cubicBezTo>
                  <a:cubicBezTo>
                    <a:pt x="424" y="112"/>
                    <a:pt x="424" y="112"/>
                    <a:pt x="424" y="112"/>
                  </a:cubicBezTo>
                  <a:cubicBezTo>
                    <a:pt x="423" y="114"/>
                    <a:pt x="423" y="115"/>
                    <a:pt x="424" y="117"/>
                  </a:cubicBezTo>
                  <a:cubicBezTo>
                    <a:pt x="425" y="117"/>
                    <a:pt x="426" y="118"/>
                    <a:pt x="426" y="118"/>
                  </a:cubicBezTo>
                  <a:cubicBezTo>
                    <a:pt x="427" y="118"/>
                    <a:pt x="428" y="117"/>
                    <a:pt x="429" y="117"/>
                  </a:cubicBezTo>
                  <a:cubicBezTo>
                    <a:pt x="435" y="110"/>
                    <a:pt x="435" y="110"/>
                    <a:pt x="435" y="110"/>
                  </a:cubicBezTo>
                  <a:cubicBezTo>
                    <a:pt x="439" y="106"/>
                    <a:pt x="439" y="106"/>
                    <a:pt x="439" y="106"/>
                  </a:cubicBezTo>
                  <a:cubicBezTo>
                    <a:pt x="441" y="105"/>
                    <a:pt x="441" y="103"/>
                    <a:pt x="439" y="102"/>
                  </a:cubicBezTo>
                  <a:cubicBezTo>
                    <a:pt x="438" y="100"/>
                    <a:pt x="436" y="100"/>
                    <a:pt x="435" y="102"/>
                  </a:cubicBezTo>
                  <a:close/>
                  <a:moveTo>
                    <a:pt x="533" y="22"/>
                  </a:moveTo>
                  <a:cubicBezTo>
                    <a:pt x="534" y="22"/>
                    <a:pt x="535" y="23"/>
                    <a:pt x="535" y="23"/>
                  </a:cubicBezTo>
                  <a:cubicBezTo>
                    <a:pt x="536" y="23"/>
                    <a:pt x="537" y="22"/>
                    <a:pt x="538" y="22"/>
                  </a:cubicBezTo>
                  <a:cubicBezTo>
                    <a:pt x="551" y="8"/>
                    <a:pt x="551" y="8"/>
                    <a:pt x="551" y="8"/>
                  </a:cubicBezTo>
                  <a:cubicBezTo>
                    <a:pt x="552" y="7"/>
                    <a:pt x="552" y="5"/>
                    <a:pt x="551" y="4"/>
                  </a:cubicBezTo>
                  <a:cubicBezTo>
                    <a:pt x="550" y="3"/>
                    <a:pt x="548" y="3"/>
                    <a:pt x="547" y="4"/>
                  </a:cubicBezTo>
                  <a:cubicBezTo>
                    <a:pt x="533" y="17"/>
                    <a:pt x="533" y="17"/>
                    <a:pt x="533" y="17"/>
                  </a:cubicBezTo>
                  <a:cubicBezTo>
                    <a:pt x="532" y="19"/>
                    <a:pt x="532" y="21"/>
                    <a:pt x="533" y="22"/>
                  </a:cubicBezTo>
                  <a:close/>
                  <a:moveTo>
                    <a:pt x="399" y="161"/>
                  </a:moveTo>
                  <a:cubicBezTo>
                    <a:pt x="400" y="159"/>
                    <a:pt x="400" y="157"/>
                    <a:pt x="399" y="156"/>
                  </a:cubicBezTo>
                  <a:cubicBezTo>
                    <a:pt x="398" y="155"/>
                    <a:pt x="396" y="155"/>
                    <a:pt x="394" y="156"/>
                  </a:cubicBezTo>
                  <a:cubicBezTo>
                    <a:pt x="188" y="363"/>
                    <a:pt x="188" y="363"/>
                    <a:pt x="188" y="363"/>
                  </a:cubicBezTo>
                  <a:cubicBezTo>
                    <a:pt x="187" y="364"/>
                    <a:pt x="187" y="366"/>
                    <a:pt x="188" y="367"/>
                  </a:cubicBezTo>
                  <a:cubicBezTo>
                    <a:pt x="188" y="368"/>
                    <a:pt x="189" y="368"/>
                    <a:pt x="190" y="368"/>
                  </a:cubicBezTo>
                  <a:cubicBezTo>
                    <a:pt x="191" y="368"/>
                    <a:pt x="192" y="368"/>
                    <a:pt x="192" y="367"/>
                  </a:cubicBezTo>
                  <a:lnTo>
                    <a:pt x="399" y="161"/>
                  </a:lnTo>
                  <a:close/>
                  <a:moveTo>
                    <a:pt x="495" y="55"/>
                  </a:moveTo>
                  <a:cubicBezTo>
                    <a:pt x="479" y="72"/>
                    <a:pt x="479" y="72"/>
                    <a:pt x="479" y="72"/>
                  </a:cubicBezTo>
                  <a:cubicBezTo>
                    <a:pt x="479" y="72"/>
                    <a:pt x="479" y="72"/>
                    <a:pt x="478" y="72"/>
                  </a:cubicBezTo>
                  <a:cubicBezTo>
                    <a:pt x="478" y="72"/>
                    <a:pt x="478" y="73"/>
                    <a:pt x="478" y="73"/>
                  </a:cubicBezTo>
                  <a:cubicBezTo>
                    <a:pt x="474" y="77"/>
                    <a:pt x="474" y="77"/>
                    <a:pt x="474" y="77"/>
                  </a:cubicBezTo>
                  <a:cubicBezTo>
                    <a:pt x="474" y="77"/>
                    <a:pt x="474" y="77"/>
                    <a:pt x="473" y="77"/>
                  </a:cubicBezTo>
                  <a:cubicBezTo>
                    <a:pt x="473" y="77"/>
                    <a:pt x="473" y="78"/>
                    <a:pt x="473" y="78"/>
                  </a:cubicBezTo>
                  <a:cubicBezTo>
                    <a:pt x="467" y="84"/>
                    <a:pt x="467" y="84"/>
                    <a:pt x="467" y="84"/>
                  </a:cubicBezTo>
                  <a:cubicBezTo>
                    <a:pt x="466" y="85"/>
                    <a:pt x="466" y="87"/>
                    <a:pt x="467" y="88"/>
                  </a:cubicBezTo>
                  <a:cubicBezTo>
                    <a:pt x="468" y="89"/>
                    <a:pt x="468" y="89"/>
                    <a:pt x="469" y="89"/>
                  </a:cubicBezTo>
                  <a:cubicBezTo>
                    <a:pt x="470" y="89"/>
                    <a:pt x="471" y="89"/>
                    <a:pt x="471" y="88"/>
                  </a:cubicBezTo>
                  <a:cubicBezTo>
                    <a:pt x="477" y="82"/>
                    <a:pt x="477" y="82"/>
                    <a:pt x="477" y="82"/>
                  </a:cubicBezTo>
                  <a:cubicBezTo>
                    <a:pt x="477" y="82"/>
                    <a:pt x="478" y="82"/>
                    <a:pt x="478" y="81"/>
                  </a:cubicBezTo>
                  <a:cubicBezTo>
                    <a:pt x="478" y="81"/>
                    <a:pt x="478" y="81"/>
                    <a:pt x="478" y="81"/>
                  </a:cubicBezTo>
                  <a:cubicBezTo>
                    <a:pt x="482" y="77"/>
                    <a:pt x="482" y="77"/>
                    <a:pt x="482" y="77"/>
                  </a:cubicBezTo>
                  <a:cubicBezTo>
                    <a:pt x="482" y="77"/>
                    <a:pt x="482" y="77"/>
                    <a:pt x="483" y="77"/>
                  </a:cubicBezTo>
                  <a:cubicBezTo>
                    <a:pt x="483" y="76"/>
                    <a:pt x="483" y="76"/>
                    <a:pt x="483" y="76"/>
                  </a:cubicBezTo>
                  <a:cubicBezTo>
                    <a:pt x="500" y="60"/>
                    <a:pt x="500" y="60"/>
                    <a:pt x="500" y="60"/>
                  </a:cubicBezTo>
                  <a:cubicBezTo>
                    <a:pt x="501" y="58"/>
                    <a:pt x="501" y="56"/>
                    <a:pt x="500" y="55"/>
                  </a:cubicBezTo>
                  <a:cubicBezTo>
                    <a:pt x="499" y="54"/>
                    <a:pt x="497" y="54"/>
                    <a:pt x="495" y="55"/>
                  </a:cubicBezTo>
                  <a:close/>
                  <a:moveTo>
                    <a:pt x="454" y="96"/>
                  </a:moveTo>
                  <a:cubicBezTo>
                    <a:pt x="452" y="99"/>
                    <a:pt x="452" y="99"/>
                    <a:pt x="452" y="99"/>
                  </a:cubicBezTo>
                  <a:cubicBezTo>
                    <a:pt x="451" y="100"/>
                    <a:pt x="451" y="102"/>
                    <a:pt x="452" y="103"/>
                  </a:cubicBezTo>
                  <a:cubicBezTo>
                    <a:pt x="453" y="103"/>
                    <a:pt x="453" y="104"/>
                    <a:pt x="454" y="104"/>
                  </a:cubicBezTo>
                  <a:cubicBezTo>
                    <a:pt x="455" y="104"/>
                    <a:pt x="456" y="103"/>
                    <a:pt x="456" y="103"/>
                  </a:cubicBezTo>
                  <a:cubicBezTo>
                    <a:pt x="459" y="101"/>
                    <a:pt x="459" y="101"/>
                    <a:pt x="459" y="101"/>
                  </a:cubicBezTo>
                  <a:cubicBezTo>
                    <a:pt x="460" y="100"/>
                    <a:pt x="460" y="98"/>
                    <a:pt x="459" y="96"/>
                  </a:cubicBezTo>
                  <a:cubicBezTo>
                    <a:pt x="457" y="95"/>
                    <a:pt x="455" y="95"/>
                    <a:pt x="454" y="96"/>
                  </a:cubicBezTo>
                  <a:close/>
                  <a:moveTo>
                    <a:pt x="437" y="114"/>
                  </a:moveTo>
                  <a:cubicBezTo>
                    <a:pt x="435" y="116"/>
                    <a:pt x="435" y="116"/>
                    <a:pt x="435" y="116"/>
                  </a:cubicBezTo>
                  <a:cubicBezTo>
                    <a:pt x="435" y="116"/>
                    <a:pt x="434" y="116"/>
                    <a:pt x="434" y="117"/>
                  </a:cubicBezTo>
                  <a:cubicBezTo>
                    <a:pt x="434" y="117"/>
                    <a:pt x="434" y="117"/>
                    <a:pt x="434" y="117"/>
                  </a:cubicBezTo>
                  <a:cubicBezTo>
                    <a:pt x="434" y="117"/>
                    <a:pt x="434" y="117"/>
                    <a:pt x="434" y="117"/>
                  </a:cubicBezTo>
                  <a:cubicBezTo>
                    <a:pt x="433" y="117"/>
                    <a:pt x="433" y="117"/>
                    <a:pt x="433" y="117"/>
                  </a:cubicBezTo>
                  <a:cubicBezTo>
                    <a:pt x="433" y="117"/>
                    <a:pt x="433" y="117"/>
                    <a:pt x="433" y="118"/>
                  </a:cubicBezTo>
                  <a:cubicBezTo>
                    <a:pt x="433" y="118"/>
                    <a:pt x="433" y="118"/>
                    <a:pt x="433" y="118"/>
                  </a:cubicBezTo>
                  <a:cubicBezTo>
                    <a:pt x="433" y="118"/>
                    <a:pt x="433" y="118"/>
                    <a:pt x="433" y="119"/>
                  </a:cubicBezTo>
                  <a:cubicBezTo>
                    <a:pt x="433" y="119"/>
                    <a:pt x="433" y="119"/>
                    <a:pt x="433" y="119"/>
                  </a:cubicBezTo>
                  <a:cubicBezTo>
                    <a:pt x="433" y="119"/>
                    <a:pt x="433" y="120"/>
                    <a:pt x="433" y="120"/>
                  </a:cubicBezTo>
                  <a:cubicBezTo>
                    <a:pt x="433" y="120"/>
                    <a:pt x="433" y="120"/>
                    <a:pt x="433" y="120"/>
                  </a:cubicBezTo>
                  <a:cubicBezTo>
                    <a:pt x="433" y="120"/>
                    <a:pt x="433" y="121"/>
                    <a:pt x="433" y="121"/>
                  </a:cubicBezTo>
                  <a:cubicBezTo>
                    <a:pt x="433" y="121"/>
                    <a:pt x="433" y="121"/>
                    <a:pt x="433" y="121"/>
                  </a:cubicBezTo>
                  <a:cubicBezTo>
                    <a:pt x="433" y="121"/>
                    <a:pt x="433" y="121"/>
                    <a:pt x="433" y="122"/>
                  </a:cubicBezTo>
                  <a:cubicBezTo>
                    <a:pt x="433" y="122"/>
                    <a:pt x="433" y="122"/>
                    <a:pt x="433" y="122"/>
                  </a:cubicBezTo>
                  <a:cubicBezTo>
                    <a:pt x="433" y="122"/>
                    <a:pt x="433" y="122"/>
                    <a:pt x="433" y="122"/>
                  </a:cubicBezTo>
                  <a:cubicBezTo>
                    <a:pt x="434" y="122"/>
                    <a:pt x="434" y="122"/>
                    <a:pt x="434" y="122"/>
                  </a:cubicBezTo>
                  <a:cubicBezTo>
                    <a:pt x="434" y="122"/>
                    <a:pt x="434" y="123"/>
                    <a:pt x="435" y="123"/>
                  </a:cubicBezTo>
                  <a:cubicBezTo>
                    <a:pt x="435" y="123"/>
                    <a:pt x="435" y="123"/>
                    <a:pt x="436" y="123"/>
                  </a:cubicBezTo>
                  <a:cubicBezTo>
                    <a:pt x="436" y="123"/>
                    <a:pt x="436" y="123"/>
                    <a:pt x="436" y="123"/>
                  </a:cubicBezTo>
                  <a:cubicBezTo>
                    <a:pt x="436" y="123"/>
                    <a:pt x="436" y="123"/>
                    <a:pt x="436" y="123"/>
                  </a:cubicBezTo>
                  <a:cubicBezTo>
                    <a:pt x="436" y="123"/>
                    <a:pt x="436" y="122"/>
                    <a:pt x="437" y="122"/>
                  </a:cubicBezTo>
                  <a:cubicBezTo>
                    <a:pt x="437" y="122"/>
                    <a:pt x="437" y="122"/>
                    <a:pt x="437" y="122"/>
                  </a:cubicBezTo>
                  <a:cubicBezTo>
                    <a:pt x="437" y="122"/>
                    <a:pt x="437" y="122"/>
                    <a:pt x="437" y="122"/>
                  </a:cubicBezTo>
                  <a:cubicBezTo>
                    <a:pt x="438" y="122"/>
                    <a:pt x="438" y="121"/>
                    <a:pt x="438" y="121"/>
                  </a:cubicBezTo>
                  <a:cubicBezTo>
                    <a:pt x="438" y="121"/>
                    <a:pt x="438" y="121"/>
                    <a:pt x="438" y="121"/>
                  </a:cubicBezTo>
                  <a:cubicBezTo>
                    <a:pt x="439" y="121"/>
                    <a:pt x="439" y="120"/>
                    <a:pt x="439" y="120"/>
                  </a:cubicBezTo>
                  <a:cubicBezTo>
                    <a:pt x="441" y="118"/>
                    <a:pt x="441" y="118"/>
                    <a:pt x="441" y="118"/>
                  </a:cubicBezTo>
                  <a:cubicBezTo>
                    <a:pt x="443" y="117"/>
                    <a:pt x="443" y="115"/>
                    <a:pt x="441" y="114"/>
                  </a:cubicBezTo>
                  <a:cubicBezTo>
                    <a:pt x="440" y="112"/>
                    <a:pt x="438" y="112"/>
                    <a:pt x="437" y="114"/>
                  </a:cubicBezTo>
                  <a:close/>
                  <a:moveTo>
                    <a:pt x="197" y="376"/>
                  </a:moveTo>
                  <a:cubicBezTo>
                    <a:pt x="397" y="177"/>
                    <a:pt x="397" y="177"/>
                    <a:pt x="397" y="177"/>
                  </a:cubicBezTo>
                  <a:cubicBezTo>
                    <a:pt x="397" y="176"/>
                    <a:pt x="397" y="176"/>
                    <a:pt x="397" y="176"/>
                  </a:cubicBezTo>
                  <a:cubicBezTo>
                    <a:pt x="398" y="176"/>
                    <a:pt x="398" y="175"/>
                    <a:pt x="398" y="175"/>
                  </a:cubicBezTo>
                  <a:cubicBezTo>
                    <a:pt x="400" y="173"/>
                    <a:pt x="400" y="173"/>
                    <a:pt x="400" y="173"/>
                  </a:cubicBezTo>
                  <a:cubicBezTo>
                    <a:pt x="402" y="172"/>
                    <a:pt x="402" y="170"/>
                    <a:pt x="400" y="169"/>
                  </a:cubicBezTo>
                  <a:cubicBezTo>
                    <a:pt x="399" y="167"/>
                    <a:pt x="397" y="167"/>
                    <a:pt x="396" y="169"/>
                  </a:cubicBezTo>
                  <a:cubicBezTo>
                    <a:pt x="394" y="171"/>
                    <a:pt x="394" y="171"/>
                    <a:pt x="394" y="171"/>
                  </a:cubicBezTo>
                  <a:cubicBezTo>
                    <a:pt x="393" y="171"/>
                    <a:pt x="393" y="171"/>
                    <a:pt x="393" y="172"/>
                  </a:cubicBezTo>
                  <a:cubicBezTo>
                    <a:pt x="393" y="172"/>
                    <a:pt x="393" y="172"/>
                    <a:pt x="392" y="172"/>
                  </a:cubicBezTo>
                  <a:cubicBezTo>
                    <a:pt x="193" y="372"/>
                    <a:pt x="193" y="372"/>
                    <a:pt x="193" y="372"/>
                  </a:cubicBezTo>
                  <a:cubicBezTo>
                    <a:pt x="192" y="373"/>
                    <a:pt x="192" y="375"/>
                    <a:pt x="193" y="376"/>
                  </a:cubicBezTo>
                  <a:cubicBezTo>
                    <a:pt x="194" y="377"/>
                    <a:pt x="194" y="377"/>
                    <a:pt x="195" y="377"/>
                  </a:cubicBezTo>
                  <a:cubicBezTo>
                    <a:pt x="196" y="377"/>
                    <a:pt x="197" y="377"/>
                    <a:pt x="197" y="376"/>
                  </a:cubicBezTo>
                  <a:close/>
                  <a:moveTo>
                    <a:pt x="549" y="20"/>
                  </a:moveTo>
                  <a:cubicBezTo>
                    <a:pt x="550" y="20"/>
                    <a:pt x="551" y="21"/>
                    <a:pt x="551" y="21"/>
                  </a:cubicBezTo>
                  <a:cubicBezTo>
                    <a:pt x="552" y="21"/>
                    <a:pt x="553" y="20"/>
                    <a:pt x="553" y="20"/>
                  </a:cubicBezTo>
                  <a:cubicBezTo>
                    <a:pt x="565" y="8"/>
                    <a:pt x="565" y="8"/>
                    <a:pt x="565" y="8"/>
                  </a:cubicBezTo>
                  <a:cubicBezTo>
                    <a:pt x="566" y="7"/>
                    <a:pt x="566" y="5"/>
                    <a:pt x="565" y="4"/>
                  </a:cubicBezTo>
                  <a:cubicBezTo>
                    <a:pt x="564" y="3"/>
                    <a:pt x="562" y="3"/>
                    <a:pt x="561" y="4"/>
                  </a:cubicBezTo>
                  <a:cubicBezTo>
                    <a:pt x="549" y="15"/>
                    <a:pt x="549" y="15"/>
                    <a:pt x="549" y="15"/>
                  </a:cubicBezTo>
                  <a:cubicBezTo>
                    <a:pt x="548" y="17"/>
                    <a:pt x="548" y="19"/>
                    <a:pt x="549" y="20"/>
                  </a:cubicBezTo>
                  <a:close/>
                  <a:moveTo>
                    <a:pt x="505" y="60"/>
                  </a:moveTo>
                  <a:cubicBezTo>
                    <a:pt x="503" y="61"/>
                    <a:pt x="503" y="61"/>
                    <a:pt x="503" y="61"/>
                  </a:cubicBezTo>
                  <a:cubicBezTo>
                    <a:pt x="482" y="82"/>
                    <a:pt x="482" y="82"/>
                    <a:pt x="482" y="82"/>
                  </a:cubicBezTo>
                  <a:cubicBezTo>
                    <a:pt x="481" y="84"/>
                    <a:pt x="481" y="85"/>
                    <a:pt x="482" y="87"/>
                  </a:cubicBezTo>
                  <a:cubicBezTo>
                    <a:pt x="483" y="87"/>
                    <a:pt x="484" y="88"/>
                    <a:pt x="484" y="88"/>
                  </a:cubicBezTo>
                  <a:cubicBezTo>
                    <a:pt x="485" y="88"/>
                    <a:pt x="486" y="88"/>
                    <a:pt x="487" y="87"/>
                  </a:cubicBezTo>
                  <a:cubicBezTo>
                    <a:pt x="491" y="83"/>
                    <a:pt x="491" y="83"/>
                    <a:pt x="491" y="83"/>
                  </a:cubicBezTo>
                  <a:cubicBezTo>
                    <a:pt x="491" y="83"/>
                    <a:pt x="491" y="83"/>
                    <a:pt x="491" y="83"/>
                  </a:cubicBezTo>
                  <a:cubicBezTo>
                    <a:pt x="509" y="64"/>
                    <a:pt x="509" y="64"/>
                    <a:pt x="509" y="64"/>
                  </a:cubicBezTo>
                  <a:cubicBezTo>
                    <a:pt x="511" y="63"/>
                    <a:pt x="511" y="61"/>
                    <a:pt x="509" y="60"/>
                  </a:cubicBezTo>
                  <a:cubicBezTo>
                    <a:pt x="508" y="58"/>
                    <a:pt x="506" y="58"/>
                    <a:pt x="505" y="60"/>
                  </a:cubicBezTo>
                  <a:close/>
                  <a:moveTo>
                    <a:pt x="439" y="130"/>
                  </a:moveTo>
                  <a:cubicBezTo>
                    <a:pt x="440" y="130"/>
                    <a:pt x="441" y="131"/>
                    <a:pt x="441" y="131"/>
                  </a:cubicBezTo>
                  <a:cubicBezTo>
                    <a:pt x="442" y="131"/>
                    <a:pt x="443" y="130"/>
                    <a:pt x="444" y="130"/>
                  </a:cubicBezTo>
                  <a:cubicBezTo>
                    <a:pt x="456" y="117"/>
                    <a:pt x="456" y="117"/>
                    <a:pt x="456" y="117"/>
                  </a:cubicBezTo>
                  <a:cubicBezTo>
                    <a:pt x="457" y="116"/>
                    <a:pt x="457" y="114"/>
                    <a:pt x="456" y="113"/>
                  </a:cubicBezTo>
                  <a:cubicBezTo>
                    <a:pt x="455" y="112"/>
                    <a:pt x="453" y="112"/>
                    <a:pt x="452" y="113"/>
                  </a:cubicBezTo>
                  <a:cubicBezTo>
                    <a:pt x="439" y="125"/>
                    <a:pt x="439" y="125"/>
                    <a:pt x="439" y="125"/>
                  </a:cubicBezTo>
                  <a:cubicBezTo>
                    <a:pt x="438" y="127"/>
                    <a:pt x="438" y="129"/>
                    <a:pt x="439" y="130"/>
                  </a:cubicBezTo>
                  <a:close/>
                  <a:moveTo>
                    <a:pt x="537" y="36"/>
                  </a:moveTo>
                  <a:cubicBezTo>
                    <a:pt x="542" y="30"/>
                    <a:pt x="542" y="30"/>
                    <a:pt x="542" y="30"/>
                  </a:cubicBezTo>
                  <a:cubicBezTo>
                    <a:pt x="542" y="30"/>
                    <a:pt x="542" y="30"/>
                    <a:pt x="542" y="30"/>
                  </a:cubicBezTo>
                  <a:cubicBezTo>
                    <a:pt x="548" y="25"/>
                    <a:pt x="548" y="25"/>
                    <a:pt x="548" y="25"/>
                  </a:cubicBezTo>
                  <a:cubicBezTo>
                    <a:pt x="549" y="24"/>
                    <a:pt x="549" y="22"/>
                    <a:pt x="548" y="21"/>
                  </a:cubicBezTo>
                  <a:cubicBezTo>
                    <a:pt x="546" y="20"/>
                    <a:pt x="544" y="20"/>
                    <a:pt x="543" y="21"/>
                  </a:cubicBezTo>
                  <a:cubicBezTo>
                    <a:pt x="542" y="23"/>
                    <a:pt x="542" y="23"/>
                    <a:pt x="542" y="23"/>
                  </a:cubicBezTo>
                  <a:cubicBezTo>
                    <a:pt x="542" y="23"/>
                    <a:pt x="542" y="23"/>
                    <a:pt x="542" y="23"/>
                  </a:cubicBezTo>
                  <a:cubicBezTo>
                    <a:pt x="533" y="32"/>
                    <a:pt x="533" y="32"/>
                    <a:pt x="533" y="32"/>
                  </a:cubicBezTo>
                  <a:cubicBezTo>
                    <a:pt x="531" y="33"/>
                    <a:pt x="531" y="35"/>
                    <a:pt x="533" y="36"/>
                  </a:cubicBezTo>
                  <a:cubicBezTo>
                    <a:pt x="533" y="37"/>
                    <a:pt x="534" y="37"/>
                    <a:pt x="535" y="37"/>
                  </a:cubicBezTo>
                  <a:cubicBezTo>
                    <a:pt x="536" y="37"/>
                    <a:pt x="536" y="36"/>
                    <a:pt x="537" y="36"/>
                  </a:cubicBezTo>
                  <a:close/>
                  <a:moveTo>
                    <a:pt x="437" y="137"/>
                  </a:moveTo>
                  <a:cubicBezTo>
                    <a:pt x="438" y="136"/>
                    <a:pt x="438" y="134"/>
                    <a:pt x="437" y="132"/>
                  </a:cubicBezTo>
                  <a:cubicBezTo>
                    <a:pt x="435" y="131"/>
                    <a:pt x="433" y="131"/>
                    <a:pt x="432" y="132"/>
                  </a:cubicBezTo>
                  <a:cubicBezTo>
                    <a:pt x="429" y="135"/>
                    <a:pt x="429" y="135"/>
                    <a:pt x="429" y="135"/>
                  </a:cubicBezTo>
                  <a:cubicBezTo>
                    <a:pt x="428" y="137"/>
                    <a:pt x="428" y="139"/>
                    <a:pt x="429" y="140"/>
                  </a:cubicBezTo>
                  <a:cubicBezTo>
                    <a:pt x="430" y="140"/>
                    <a:pt x="431" y="141"/>
                    <a:pt x="431" y="141"/>
                  </a:cubicBezTo>
                  <a:cubicBezTo>
                    <a:pt x="432" y="141"/>
                    <a:pt x="433" y="140"/>
                    <a:pt x="434" y="140"/>
                  </a:cubicBezTo>
                  <a:lnTo>
                    <a:pt x="437" y="137"/>
                  </a:lnTo>
                  <a:close/>
                  <a:moveTo>
                    <a:pt x="417" y="148"/>
                  </a:moveTo>
                  <a:cubicBezTo>
                    <a:pt x="416" y="149"/>
                    <a:pt x="416" y="149"/>
                    <a:pt x="416" y="149"/>
                  </a:cubicBezTo>
                  <a:cubicBezTo>
                    <a:pt x="414" y="150"/>
                    <a:pt x="414" y="152"/>
                    <a:pt x="416" y="153"/>
                  </a:cubicBezTo>
                  <a:cubicBezTo>
                    <a:pt x="416" y="154"/>
                    <a:pt x="417" y="154"/>
                    <a:pt x="418" y="154"/>
                  </a:cubicBezTo>
                  <a:cubicBezTo>
                    <a:pt x="419" y="154"/>
                    <a:pt x="419" y="154"/>
                    <a:pt x="420" y="153"/>
                  </a:cubicBezTo>
                  <a:cubicBezTo>
                    <a:pt x="421" y="152"/>
                    <a:pt x="421" y="152"/>
                    <a:pt x="421" y="152"/>
                  </a:cubicBezTo>
                  <a:cubicBezTo>
                    <a:pt x="423" y="151"/>
                    <a:pt x="423" y="149"/>
                    <a:pt x="421" y="148"/>
                  </a:cubicBezTo>
                  <a:cubicBezTo>
                    <a:pt x="420" y="146"/>
                    <a:pt x="418" y="146"/>
                    <a:pt x="417" y="148"/>
                  </a:cubicBezTo>
                  <a:close/>
                  <a:moveTo>
                    <a:pt x="470" y="95"/>
                  </a:moveTo>
                  <a:cubicBezTo>
                    <a:pt x="464" y="100"/>
                    <a:pt x="464" y="100"/>
                    <a:pt x="464" y="100"/>
                  </a:cubicBezTo>
                  <a:cubicBezTo>
                    <a:pt x="463" y="102"/>
                    <a:pt x="463" y="104"/>
                    <a:pt x="464" y="105"/>
                  </a:cubicBezTo>
                  <a:cubicBezTo>
                    <a:pt x="465" y="105"/>
                    <a:pt x="466" y="106"/>
                    <a:pt x="466" y="106"/>
                  </a:cubicBezTo>
                  <a:cubicBezTo>
                    <a:pt x="467" y="106"/>
                    <a:pt x="468" y="105"/>
                    <a:pt x="469" y="105"/>
                  </a:cubicBezTo>
                  <a:cubicBezTo>
                    <a:pt x="474" y="99"/>
                    <a:pt x="474" y="99"/>
                    <a:pt x="474" y="99"/>
                  </a:cubicBezTo>
                  <a:cubicBezTo>
                    <a:pt x="475" y="98"/>
                    <a:pt x="475" y="96"/>
                    <a:pt x="474" y="95"/>
                  </a:cubicBezTo>
                  <a:cubicBezTo>
                    <a:pt x="473" y="94"/>
                    <a:pt x="471" y="94"/>
                    <a:pt x="470" y="95"/>
                  </a:cubicBezTo>
                  <a:close/>
                  <a:moveTo>
                    <a:pt x="561" y="18"/>
                  </a:moveTo>
                  <a:cubicBezTo>
                    <a:pt x="561" y="18"/>
                    <a:pt x="561" y="18"/>
                    <a:pt x="561" y="18"/>
                  </a:cubicBezTo>
                  <a:cubicBezTo>
                    <a:pt x="545" y="34"/>
                    <a:pt x="545" y="34"/>
                    <a:pt x="545" y="34"/>
                  </a:cubicBezTo>
                  <a:cubicBezTo>
                    <a:pt x="543" y="35"/>
                    <a:pt x="543" y="37"/>
                    <a:pt x="545" y="38"/>
                  </a:cubicBezTo>
                  <a:cubicBezTo>
                    <a:pt x="545" y="39"/>
                    <a:pt x="546" y="39"/>
                    <a:pt x="547" y="39"/>
                  </a:cubicBezTo>
                  <a:cubicBezTo>
                    <a:pt x="548" y="39"/>
                    <a:pt x="548" y="39"/>
                    <a:pt x="549" y="38"/>
                  </a:cubicBezTo>
                  <a:cubicBezTo>
                    <a:pt x="569" y="18"/>
                    <a:pt x="569" y="18"/>
                    <a:pt x="569" y="18"/>
                  </a:cubicBezTo>
                  <a:cubicBezTo>
                    <a:pt x="570" y="17"/>
                    <a:pt x="570" y="17"/>
                    <a:pt x="570" y="17"/>
                  </a:cubicBezTo>
                  <a:cubicBezTo>
                    <a:pt x="574" y="14"/>
                    <a:pt x="574" y="14"/>
                    <a:pt x="574" y="14"/>
                  </a:cubicBezTo>
                  <a:cubicBezTo>
                    <a:pt x="578" y="10"/>
                    <a:pt x="578" y="10"/>
                    <a:pt x="578" y="10"/>
                  </a:cubicBezTo>
                  <a:cubicBezTo>
                    <a:pt x="579" y="8"/>
                    <a:pt x="579" y="6"/>
                    <a:pt x="578" y="5"/>
                  </a:cubicBezTo>
                  <a:cubicBezTo>
                    <a:pt x="576" y="4"/>
                    <a:pt x="575" y="4"/>
                    <a:pt x="573" y="5"/>
                  </a:cubicBezTo>
                  <a:cubicBezTo>
                    <a:pt x="565" y="14"/>
                    <a:pt x="565" y="14"/>
                    <a:pt x="565" y="14"/>
                  </a:cubicBezTo>
                  <a:lnTo>
                    <a:pt x="561" y="18"/>
                  </a:lnTo>
                  <a:close/>
                  <a:moveTo>
                    <a:pt x="433" y="150"/>
                  </a:moveTo>
                  <a:cubicBezTo>
                    <a:pt x="434" y="150"/>
                    <a:pt x="435" y="151"/>
                    <a:pt x="435" y="151"/>
                  </a:cubicBezTo>
                  <a:cubicBezTo>
                    <a:pt x="436" y="151"/>
                    <a:pt x="437" y="150"/>
                    <a:pt x="438" y="150"/>
                  </a:cubicBezTo>
                  <a:cubicBezTo>
                    <a:pt x="470" y="117"/>
                    <a:pt x="470" y="117"/>
                    <a:pt x="470" y="117"/>
                  </a:cubicBezTo>
                  <a:cubicBezTo>
                    <a:pt x="471" y="116"/>
                    <a:pt x="471" y="114"/>
                    <a:pt x="470" y="113"/>
                  </a:cubicBezTo>
                  <a:cubicBezTo>
                    <a:pt x="469" y="112"/>
                    <a:pt x="467" y="112"/>
                    <a:pt x="466" y="113"/>
                  </a:cubicBezTo>
                  <a:cubicBezTo>
                    <a:pt x="433" y="145"/>
                    <a:pt x="433" y="145"/>
                    <a:pt x="433" y="145"/>
                  </a:cubicBezTo>
                  <a:cubicBezTo>
                    <a:pt x="432" y="147"/>
                    <a:pt x="432" y="148"/>
                    <a:pt x="433" y="150"/>
                  </a:cubicBezTo>
                  <a:close/>
                  <a:moveTo>
                    <a:pt x="515" y="64"/>
                  </a:moveTo>
                  <a:cubicBezTo>
                    <a:pt x="475" y="104"/>
                    <a:pt x="475" y="104"/>
                    <a:pt x="475" y="104"/>
                  </a:cubicBezTo>
                  <a:cubicBezTo>
                    <a:pt x="474" y="105"/>
                    <a:pt x="474" y="107"/>
                    <a:pt x="475" y="108"/>
                  </a:cubicBezTo>
                  <a:cubicBezTo>
                    <a:pt x="476" y="109"/>
                    <a:pt x="476" y="109"/>
                    <a:pt x="477" y="109"/>
                  </a:cubicBezTo>
                  <a:cubicBezTo>
                    <a:pt x="478" y="109"/>
                    <a:pt x="479" y="109"/>
                    <a:pt x="479" y="108"/>
                  </a:cubicBezTo>
                  <a:cubicBezTo>
                    <a:pt x="519" y="68"/>
                    <a:pt x="519" y="68"/>
                    <a:pt x="519" y="68"/>
                  </a:cubicBezTo>
                  <a:cubicBezTo>
                    <a:pt x="520" y="67"/>
                    <a:pt x="520" y="65"/>
                    <a:pt x="519" y="64"/>
                  </a:cubicBezTo>
                  <a:cubicBezTo>
                    <a:pt x="518" y="63"/>
                    <a:pt x="516" y="63"/>
                    <a:pt x="515" y="64"/>
                  </a:cubicBezTo>
                  <a:close/>
                  <a:moveTo>
                    <a:pt x="198" y="389"/>
                  </a:moveTo>
                  <a:cubicBezTo>
                    <a:pt x="401" y="186"/>
                    <a:pt x="401" y="186"/>
                    <a:pt x="401" y="186"/>
                  </a:cubicBezTo>
                  <a:cubicBezTo>
                    <a:pt x="402" y="185"/>
                    <a:pt x="402" y="183"/>
                    <a:pt x="401" y="182"/>
                  </a:cubicBezTo>
                  <a:cubicBezTo>
                    <a:pt x="400" y="181"/>
                    <a:pt x="398" y="181"/>
                    <a:pt x="397" y="182"/>
                  </a:cubicBezTo>
                  <a:cubicBezTo>
                    <a:pt x="194" y="385"/>
                    <a:pt x="194" y="385"/>
                    <a:pt x="194" y="385"/>
                  </a:cubicBezTo>
                  <a:cubicBezTo>
                    <a:pt x="193" y="386"/>
                    <a:pt x="193" y="388"/>
                    <a:pt x="194" y="389"/>
                  </a:cubicBezTo>
                  <a:cubicBezTo>
                    <a:pt x="195" y="390"/>
                    <a:pt x="195" y="390"/>
                    <a:pt x="196" y="390"/>
                  </a:cubicBezTo>
                  <a:cubicBezTo>
                    <a:pt x="197" y="390"/>
                    <a:pt x="198" y="390"/>
                    <a:pt x="198" y="389"/>
                  </a:cubicBezTo>
                  <a:close/>
                  <a:moveTo>
                    <a:pt x="410" y="176"/>
                  </a:moveTo>
                  <a:cubicBezTo>
                    <a:pt x="411" y="176"/>
                    <a:pt x="412" y="176"/>
                    <a:pt x="412" y="175"/>
                  </a:cubicBezTo>
                  <a:cubicBezTo>
                    <a:pt x="428" y="159"/>
                    <a:pt x="428" y="159"/>
                    <a:pt x="428" y="159"/>
                  </a:cubicBezTo>
                  <a:cubicBezTo>
                    <a:pt x="430" y="158"/>
                    <a:pt x="430" y="156"/>
                    <a:pt x="428" y="155"/>
                  </a:cubicBezTo>
                  <a:cubicBezTo>
                    <a:pt x="427" y="153"/>
                    <a:pt x="425" y="153"/>
                    <a:pt x="424" y="155"/>
                  </a:cubicBezTo>
                  <a:cubicBezTo>
                    <a:pt x="408" y="171"/>
                    <a:pt x="408" y="171"/>
                    <a:pt x="408" y="171"/>
                  </a:cubicBezTo>
                  <a:cubicBezTo>
                    <a:pt x="407" y="172"/>
                    <a:pt x="407" y="174"/>
                    <a:pt x="408" y="175"/>
                  </a:cubicBezTo>
                  <a:cubicBezTo>
                    <a:pt x="408" y="176"/>
                    <a:pt x="409" y="176"/>
                    <a:pt x="410" y="176"/>
                  </a:cubicBezTo>
                  <a:close/>
                  <a:moveTo>
                    <a:pt x="560" y="37"/>
                  </a:moveTo>
                  <a:cubicBezTo>
                    <a:pt x="560" y="38"/>
                    <a:pt x="561" y="38"/>
                    <a:pt x="562" y="38"/>
                  </a:cubicBezTo>
                  <a:cubicBezTo>
                    <a:pt x="563" y="38"/>
                    <a:pt x="564" y="38"/>
                    <a:pt x="564" y="37"/>
                  </a:cubicBezTo>
                  <a:cubicBezTo>
                    <a:pt x="584" y="17"/>
                    <a:pt x="584" y="17"/>
                    <a:pt x="584" y="17"/>
                  </a:cubicBezTo>
                  <a:cubicBezTo>
                    <a:pt x="586" y="16"/>
                    <a:pt x="586" y="14"/>
                    <a:pt x="584" y="13"/>
                  </a:cubicBezTo>
                  <a:cubicBezTo>
                    <a:pt x="583" y="11"/>
                    <a:pt x="581" y="11"/>
                    <a:pt x="580" y="13"/>
                  </a:cubicBezTo>
                  <a:cubicBezTo>
                    <a:pt x="560" y="33"/>
                    <a:pt x="560" y="33"/>
                    <a:pt x="560" y="33"/>
                  </a:cubicBezTo>
                  <a:cubicBezTo>
                    <a:pt x="559" y="34"/>
                    <a:pt x="559" y="36"/>
                    <a:pt x="560" y="37"/>
                  </a:cubicBezTo>
                  <a:close/>
                  <a:moveTo>
                    <a:pt x="267" y="326"/>
                  </a:moveTo>
                  <a:cubicBezTo>
                    <a:pt x="267" y="326"/>
                    <a:pt x="266" y="326"/>
                    <a:pt x="266" y="326"/>
                  </a:cubicBezTo>
                  <a:cubicBezTo>
                    <a:pt x="265" y="327"/>
                    <a:pt x="265" y="327"/>
                    <a:pt x="265" y="327"/>
                  </a:cubicBezTo>
                  <a:cubicBezTo>
                    <a:pt x="264" y="329"/>
                    <a:pt x="264" y="331"/>
                    <a:pt x="265" y="332"/>
                  </a:cubicBezTo>
                  <a:cubicBezTo>
                    <a:pt x="266" y="332"/>
                    <a:pt x="267" y="333"/>
                    <a:pt x="267" y="333"/>
                  </a:cubicBezTo>
                  <a:cubicBezTo>
                    <a:pt x="268" y="333"/>
                    <a:pt x="269" y="332"/>
                    <a:pt x="270" y="332"/>
                  </a:cubicBezTo>
                  <a:cubicBezTo>
                    <a:pt x="271" y="331"/>
                    <a:pt x="271" y="331"/>
                    <a:pt x="271" y="331"/>
                  </a:cubicBezTo>
                  <a:cubicBezTo>
                    <a:pt x="271" y="330"/>
                    <a:pt x="271" y="330"/>
                    <a:pt x="271" y="330"/>
                  </a:cubicBezTo>
                  <a:cubicBezTo>
                    <a:pt x="271" y="330"/>
                    <a:pt x="272" y="330"/>
                    <a:pt x="272" y="330"/>
                  </a:cubicBezTo>
                  <a:cubicBezTo>
                    <a:pt x="478" y="123"/>
                    <a:pt x="478" y="123"/>
                    <a:pt x="478" y="123"/>
                  </a:cubicBezTo>
                  <a:cubicBezTo>
                    <a:pt x="479" y="122"/>
                    <a:pt x="479" y="120"/>
                    <a:pt x="478" y="119"/>
                  </a:cubicBezTo>
                  <a:cubicBezTo>
                    <a:pt x="477" y="118"/>
                    <a:pt x="475" y="118"/>
                    <a:pt x="474" y="119"/>
                  </a:cubicBezTo>
                  <a:cubicBezTo>
                    <a:pt x="267" y="325"/>
                    <a:pt x="267" y="325"/>
                    <a:pt x="267" y="325"/>
                  </a:cubicBezTo>
                  <a:cubicBezTo>
                    <a:pt x="267" y="325"/>
                    <a:pt x="267" y="326"/>
                    <a:pt x="267" y="326"/>
                  </a:cubicBezTo>
                  <a:close/>
                  <a:moveTo>
                    <a:pt x="519" y="78"/>
                  </a:moveTo>
                  <a:cubicBezTo>
                    <a:pt x="518" y="77"/>
                    <a:pt x="516" y="77"/>
                    <a:pt x="515" y="78"/>
                  </a:cubicBezTo>
                  <a:cubicBezTo>
                    <a:pt x="483" y="110"/>
                    <a:pt x="483" y="110"/>
                    <a:pt x="483" y="110"/>
                  </a:cubicBezTo>
                  <a:cubicBezTo>
                    <a:pt x="482" y="111"/>
                    <a:pt x="482" y="113"/>
                    <a:pt x="483" y="114"/>
                  </a:cubicBezTo>
                  <a:cubicBezTo>
                    <a:pt x="483" y="115"/>
                    <a:pt x="484" y="115"/>
                    <a:pt x="485" y="115"/>
                  </a:cubicBezTo>
                  <a:cubicBezTo>
                    <a:pt x="486" y="115"/>
                    <a:pt x="487" y="115"/>
                    <a:pt x="487" y="114"/>
                  </a:cubicBezTo>
                  <a:cubicBezTo>
                    <a:pt x="519" y="82"/>
                    <a:pt x="519" y="82"/>
                    <a:pt x="519" y="82"/>
                  </a:cubicBezTo>
                  <a:cubicBezTo>
                    <a:pt x="520" y="81"/>
                    <a:pt x="520" y="79"/>
                    <a:pt x="519" y="78"/>
                  </a:cubicBezTo>
                  <a:close/>
                  <a:moveTo>
                    <a:pt x="253" y="344"/>
                  </a:moveTo>
                  <a:cubicBezTo>
                    <a:pt x="252" y="343"/>
                    <a:pt x="250" y="343"/>
                    <a:pt x="248" y="344"/>
                  </a:cubicBezTo>
                  <a:cubicBezTo>
                    <a:pt x="196" y="396"/>
                    <a:pt x="196" y="396"/>
                    <a:pt x="196" y="396"/>
                  </a:cubicBezTo>
                  <a:cubicBezTo>
                    <a:pt x="195" y="398"/>
                    <a:pt x="195" y="400"/>
                    <a:pt x="196" y="401"/>
                  </a:cubicBezTo>
                  <a:cubicBezTo>
                    <a:pt x="197" y="401"/>
                    <a:pt x="198" y="402"/>
                    <a:pt x="198" y="402"/>
                  </a:cubicBezTo>
                  <a:cubicBezTo>
                    <a:pt x="199" y="402"/>
                    <a:pt x="200" y="401"/>
                    <a:pt x="200" y="401"/>
                  </a:cubicBezTo>
                  <a:cubicBezTo>
                    <a:pt x="253" y="348"/>
                    <a:pt x="253" y="348"/>
                    <a:pt x="253" y="348"/>
                  </a:cubicBezTo>
                  <a:cubicBezTo>
                    <a:pt x="254" y="347"/>
                    <a:pt x="254" y="345"/>
                    <a:pt x="253" y="344"/>
                  </a:cubicBezTo>
                  <a:close/>
                  <a:moveTo>
                    <a:pt x="284" y="330"/>
                  </a:moveTo>
                  <a:cubicBezTo>
                    <a:pt x="285" y="330"/>
                    <a:pt x="286" y="329"/>
                    <a:pt x="287" y="329"/>
                  </a:cubicBezTo>
                  <a:cubicBezTo>
                    <a:pt x="478" y="137"/>
                    <a:pt x="478" y="137"/>
                    <a:pt x="478" y="137"/>
                  </a:cubicBezTo>
                  <a:cubicBezTo>
                    <a:pt x="480" y="136"/>
                    <a:pt x="480" y="134"/>
                    <a:pt x="478" y="132"/>
                  </a:cubicBezTo>
                  <a:cubicBezTo>
                    <a:pt x="477" y="131"/>
                    <a:pt x="475" y="131"/>
                    <a:pt x="474" y="132"/>
                  </a:cubicBezTo>
                  <a:cubicBezTo>
                    <a:pt x="282" y="324"/>
                    <a:pt x="282" y="324"/>
                    <a:pt x="282" y="324"/>
                  </a:cubicBezTo>
                  <a:cubicBezTo>
                    <a:pt x="281" y="325"/>
                    <a:pt x="281" y="327"/>
                    <a:pt x="282" y="329"/>
                  </a:cubicBezTo>
                  <a:cubicBezTo>
                    <a:pt x="283" y="329"/>
                    <a:pt x="284" y="330"/>
                    <a:pt x="284" y="330"/>
                  </a:cubicBezTo>
                  <a:close/>
                  <a:moveTo>
                    <a:pt x="513" y="98"/>
                  </a:moveTo>
                  <a:cubicBezTo>
                    <a:pt x="512" y="97"/>
                    <a:pt x="510" y="97"/>
                    <a:pt x="509" y="98"/>
                  </a:cubicBezTo>
                  <a:cubicBezTo>
                    <a:pt x="506" y="100"/>
                    <a:pt x="506" y="100"/>
                    <a:pt x="506" y="100"/>
                  </a:cubicBezTo>
                  <a:cubicBezTo>
                    <a:pt x="493" y="114"/>
                    <a:pt x="493" y="114"/>
                    <a:pt x="493" y="114"/>
                  </a:cubicBezTo>
                  <a:cubicBezTo>
                    <a:pt x="492" y="115"/>
                    <a:pt x="492" y="117"/>
                    <a:pt x="493" y="118"/>
                  </a:cubicBezTo>
                  <a:cubicBezTo>
                    <a:pt x="493" y="119"/>
                    <a:pt x="494" y="119"/>
                    <a:pt x="495" y="119"/>
                  </a:cubicBezTo>
                  <a:cubicBezTo>
                    <a:pt x="496" y="119"/>
                    <a:pt x="497" y="119"/>
                    <a:pt x="497" y="118"/>
                  </a:cubicBezTo>
                  <a:cubicBezTo>
                    <a:pt x="503" y="112"/>
                    <a:pt x="503" y="112"/>
                    <a:pt x="503" y="112"/>
                  </a:cubicBezTo>
                  <a:cubicBezTo>
                    <a:pt x="513" y="102"/>
                    <a:pt x="513" y="102"/>
                    <a:pt x="513" y="102"/>
                  </a:cubicBezTo>
                  <a:cubicBezTo>
                    <a:pt x="514" y="101"/>
                    <a:pt x="514" y="99"/>
                    <a:pt x="513" y="98"/>
                  </a:cubicBezTo>
                  <a:close/>
                  <a:moveTo>
                    <a:pt x="523" y="83"/>
                  </a:moveTo>
                  <a:cubicBezTo>
                    <a:pt x="513" y="94"/>
                    <a:pt x="513" y="94"/>
                    <a:pt x="513" y="94"/>
                  </a:cubicBezTo>
                  <a:cubicBezTo>
                    <a:pt x="512" y="95"/>
                    <a:pt x="512" y="97"/>
                    <a:pt x="513" y="98"/>
                  </a:cubicBezTo>
                  <a:cubicBezTo>
                    <a:pt x="514" y="98"/>
                    <a:pt x="514" y="99"/>
                    <a:pt x="515" y="99"/>
                  </a:cubicBezTo>
                  <a:cubicBezTo>
                    <a:pt x="516" y="99"/>
                    <a:pt x="517" y="98"/>
                    <a:pt x="517" y="98"/>
                  </a:cubicBezTo>
                  <a:cubicBezTo>
                    <a:pt x="528" y="88"/>
                    <a:pt x="528" y="88"/>
                    <a:pt x="528" y="88"/>
                  </a:cubicBezTo>
                  <a:cubicBezTo>
                    <a:pt x="529" y="86"/>
                    <a:pt x="529" y="84"/>
                    <a:pt x="528" y="83"/>
                  </a:cubicBezTo>
                  <a:cubicBezTo>
                    <a:pt x="527" y="82"/>
                    <a:pt x="525" y="82"/>
                    <a:pt x="523" y="83"/>
                  </a:cubicBezTo>
                  <a:close/>
                  <a:moveTo>
                    <a:pt x="570" y="41"/>
                  </a:moveTo>
                  <a:cubicBezTo>
                    <a:pt x="571" y="41"/>
                    <a:pt x="571" y="42"/>
                    <a:pt x="572" y="42"/>
                  </a:cubicBezTo>
                  <a:cubicBezTo>
                    <a:pt x="573" y="42"/>
                    <a:pt x="574" y="41"/>
                    <a:pt x="574" y="41"/>
                  </a:cubicBezTo>
                  <a:cubicBezTo>
                    <a:pt x="604" y="11"/>
                    <a:pt x="604" y="11"/>
                    <a:pt x="604" y="11"/>
                  </a:cubicBezTo>
                  <a:cubicBezTo>
                    <a:pt x="605" y="10"/>
                    <a:pt x="605" y="8"/>
                    <a:pt x="604" y="7"/>
                  </a:cubicBezTo>
                  <a:cubicBezTo>
                    <a:pt x="603" y="6"/>
                    <a:pt x="601" y="6"/>
                    <a:pt x="599" y="7"/>
                  </a:cubicBezTo>
                  <a:cubicBezTo>
                    <a:pt x="570" y="36"/>
                    <a:pt x="570" y="36"/>
                    <a:pt x="570" y="36"/>
                  </a:cubicBezTo>
                  <a:cubicBezTo>
                    <a:pt x="569" y="38"/>
                    <a:pt x="569" y="40"/>
                    <a:pt x="570" y="41"/>
                  </a:cubicBezTo>
                  <a:close/>
                  <a:moveTo>
                    <a:pt x="246" y="365"/>
                  </a:moveTo>
                  <a:cubicBezTo>
                    <a:pt x="245" y="363"/>
                    <a:pt x="243" y="363"/>
                    <a:pt x="242" y="365"/>
                  </a:cubicBezTo>
                  <a:cubicBezTo>
                    <a:pt x="205" y="402"/>
                    <a:pt x="205" y="402"/>
                    <a:pt x="205" y="402"/>
                  </a:cubicBezTo>
                  <a:cubicBezTo>
                    <a:pt x="203" y="403"/>
                    <a:pt x="203" y="405"/>
                    <a:pt x="205" y="406"/>
                  </a:cubicBezTo>
                  <a:cubicBezTo>
                    <a:pt x="205" y="407"/>
                    <a:pt x="206" y="407"/>
                    <a:pt x="207" y="407"/>
                  </a:cubicBezTo>
                  <a:cubicBezTo>
                    <a:pt x="207" y="407"/>
                    <a:pt x="208" y="407"/>
                    <a:pt x="209" y="406"/>
                  </a:cubicBezTo>
                  <a:cubicBezTo>
                    <a:pt x="246" y="369"/>
                    <a:pt x="246" y="369"/>
                    <a:pt x="246" y="369"/>
                  </a:cubicBezTo>
                  <a:cubicBezTo>
                    <a:pt x="248" y="368"/>
                    <a:pt x="248" y="366"/>
                    <a:pt x="246" y="365"/>
                  </a:cubicBezTo>
                  <a:close/>
                  <a:moveTo>
                    <a:pt x="296" y="332"/>
                  </a:moveTo>
                  <a:cubicBezTo>
                    <a:pt x="296" y="332"/>
                    <a:pt x="297" y="332"/>
                    <a:pt x="298" y="332"/>
                  </a:cubicBezTo>
                  <a:cubicBezTo>
                    <a:pt x="305" y="324"/>
                    <a:pt x="305" y="324"/>
                    <a:pt x="305" y="324"/>
                  </a:cubicBezTo>
                  <a:cubicBezTo>
                    <a:pt x="491" y="138"/>
                    <a:pt x="491" y="138"/>
                    <a:pt x="491" y="138"/>
                  </a:cubicBezTo>
                  <a:cubicBezTo>
                    <a:pt x="493" y="137"/>
                    <a:pt x="493" y="135"/>
                    <a:pt x="491" y="133"/>
                  </a:cubicBezTo>
                  <a:cubicBezTo>
                    <a:pt x="490" y="132"/>
                    <a:pt x="488" y="132"/>
                    <a:pt x="487" y="133"/>
                  </a:cubicBezTo>
                  <a:cubicBezTo>
                    <a:pt x="302" y="318"/>
                    <a:pt x="302" y="318"/>
                    <a:pt x="302" y="318"/>
                  </a:cubicBezTo>
                  <a:cubicBezTo>
                    <a:pt x="293" y="327"/>
                    <a:pt x="293" y="327"/>
                    <a:pt x="293" y="327"/>
                  </a:cubicBezTo>
                  <a:cubicBezTo>
                    <a:pt x="292" y="328"/>
                    <a:pt x="292" y="330"/>
                    <a:pt x="293" y="332"/>
                  </a:cubicBezTo>
                  <a:cubicBezTo>
                    <a:pt x="294" y="332"/>
                    <a:pt x="295" y="332"/>
                    <a:pt x="296" y="332"/>
                  </a:cubicBezTo>
                  <a:close/>
                  <a:moveTo>
                    <a:pt x="245" y="380"/>
                  </a:moveTo>
                  <a:cubicBezTo>
                    <a:pt x="244" y="379"/>
                    <a:pt x="242" y="379"/>
                    <a:pt x="241" y="380"/>
                  </a:cubicBezTo>
                  <a:cubicBezTo>
                    <a:pt x="214" y="406"/>
                    <a:pt x="214" y="406"/>
                    <a:pt x="214" y="406"/>
                  </a:cubicBezTo>
                  <a:cubicBezTo>
                    <a:pt x="213" y="407"/>
                    <a:pt x="213" y="409"/>
                    <a:pt x="214" y="411"/>
                  </a:cubicBezTo>
                  <a:cubicBezTo>
                    <a:pt x="215" y="411"/>
                    <a:pt x="216" y="412"/>
                    <a:pt x="216" y="412"/>
                  </a:cubicBezTo>
                  <a:cubicBezTo>
                    <a:pt x="217" y="412"/>
                    <a:pt x="218" y="411"/>
                    <a:pt x="219" y="411"/>
                  </a:cubicBezTo>
                  <a:cubicBezTo>
                    <a:pt x="245" y="384"/>
                    <a:pt x="245" y="384"/>
                    <a:pt x="245" y="384"/>
                  </a:cubicBezTo>
                  <a:cubicBezTo>
                    <a:pt x="246" y="383"/>
                    <a:pt x="246" y="381"/>
                    <a:pt x="245" y="380"/>
                  </a:cubicBezTo>
                  <a:close/>
                  <a:moveTo>
                    <a:pt x="531" y="94"/>
                  </a:moveTo>
                  <a:cubicBezTo>
                    <a:pt x="532" y="95"/>
                    <a:pt x="532" y="95"/>
                    <a:pt x="533" y="95"/>
                  </a:cubicBezTo>
                  <a:cubicBezTo>
                    <a:pt x="534" y="95"/>
                    <a:pt x="535" y="95"/>
                    <a:pt x="535" y="94"/>
                  </a:cubicBezTo>
                  <a:cubicBezTo>
                    <a:pt x="538" y="91"/>
                    <a:pt x="538" y="91"/>
                    <a:pt x="538" y="91"/>
                  </a:cubicBezTo>
                  <a:cubicBezTo>
                    <a:pt x="539" y="90"/>
                    <a:pt x="539" y="88"/>
                    <a:pt x="538" y="87"/>
                  </a:cubicBezTo>
                  <a:cubicBezTo>
                    <a:pt x="537" y="85"/>
                    <a:pt x="535" y="85"/>
                    <a:pt x="534" y="87"/>
                  </a:cubicBezTo>
                  <a:cubicBezTo>
                    <a:pt x="531" y="90"/>
                    <a:pt x="531" y="90"/>
                    <a:pt x="531" y="90"/>
                  </a:cubicBezTo>
                  <a:cubicBezTo>
                    <a:pt x="530" y="91"/>
                    <a:pt x="530" y="93"/>
                    <a:pt x="531" y="94"/>
                  </a:cubicBezTo>
                  <a:close/>
                  <a:moveTo>
                    <a:pt x="577" y="48"/>
                  </a:moveTo>
                  <a:cubicBezTo>
                    <a:pt x="577" y="49"/>
                    <a:pt x="578" y="49"/>
                    <a:pt x="579" y="49"/>
                  </a:cubicBezTo>
                  <a:cubicBezTo>
                    <a:pt x="580" y="49"/>
                    <a:pt x="581" y="49"/>
                    <a:pt x="581" y="48"/>
                  </a:cubicBezTo>
                  <a:cubicBezTo>
                    <a:pt x="618" y="12"/>
                    <a:pt x="618" y="12"/>
                    <a:pt x="618" y="12"/>
                  </a:cubicBezTo>
                  <a:cubicBezTo>
                    <a:pt x="619" y="10"/>
                    <a:pt x="619" y="8"/>
                    <a:pt x="618" y="7"/>
                  </a:cubicBezTo>
                  <a:cubicBezTo>
                    <a:pt x="616" y="6"/>
                    <a:pt x="615" y="6"/>
                    <a:pt x="613" y="7"/>
                  </a:cubicBezTo>
                  <a:cubicBezTo>
                    <a:pt x="577" y="44"/>
                    <a:pt x="577" y="44"/>
                    <a:pt x="577" y="44"/>
                  </a:cubicBezTo>
                  <a:cubicBezTo>
                    <a:pt x="576" y="45"/>
                    <a:pt x="576" y="47"/>
                    <a:pt x="577" y="48"/>
                  </a:cubicBezTo>
                  <a:close/>
                  <a:moveTo>
                    <a:pt x="250" y="389"/>
                  </a:moveTo>
                  <a:cubicBezTo>
                    <a:pt x="248" y="388"/>
                    <a:pt x="247" y="388"/>
                    <a:pt x="245" y="389"/>
                  </a:cubicBezTo>
                  <a:cubicBezTo>
                    <a:pt x="223" y="412"/>
                    <a:pt x="223" y="412"/>
                    <a:pt x="223" y="412"/>
                  </a:cubicBezTo>
                  <a:cubicBezTo>
                    <a:pt x="222" y="413"/>
                    <a:pt x="222" y="415"/>
                    <a:pt x="223" y="416"/>
                  </a:cubicBezTo>
                  <a:cubicBezTo>
                    <a:pt x="223" y="417"/>
                    <a:pt x="224" y="417"/>
                    <a:pt x="225" y="417"/>
                  </a:cubicBezTo>
                  <a:cubicBezTo>
                    <a:pt x="226" y="417"/>
                    <a:pt x="227" y="417"/>
                    <a:pt x="227" y="416"/>
                  </a:cubicBezTo>
                  <a:cubicBezTo>
                    <a:pt x="250" y="394"/>
                    <a:pt x="250" y="394"/>
                    <a:pt x="250" y="394"/>
                  </a:cubicBezTo>
                  <a:cubicBezTo>
                    <a:pt x="251" y="392"/>
                    <a:pt x="251" y="390"/>
                    <a:pt x="250" y="389"/>
                  </a:cubicBezTo>
                  <a:close/>
                  <a:moveTo>
                    <a:pt x="507" y="132"/>
                  </a:moveTo>
                  <a:cubicBezTo>
                    <a:pt x="506" y="131"/>
                    <a:pt x="504" y="131"/>
                    <a:pt x="502" y="132"/>
                  </a:cubicBezTo>
                  <a:cubicBezTo>
                    <a:pt x="314" y="320"/>
                    <a:pt x="314" y="320"/>
                    <a:pt x="314" y="320"/>
                  </a:cubicBezTo>
                  <a:cubicBezTo>
                    <a:pt x="313" y="321"/>
                    <a:pt x="313" y="323"/>
                    <a:pt x="314" y="324"/>
                  </a:cubicBezTo>
                  <a:cubicBezTo>
                    <a:pt x="315" y="325"/>
                    <a:pt x="316" y="325"/>
                    <a:pt x="317" y="325"/>
                  </a:cubicBezTo>
                  <a:cubicBezTo>
                    <a:pt x="317" y="325"/>
                    <a:pt x="318" y="325"/>
                    <a:pt x="319" y="324"/>
                  </a:cubicBezTo>
                  <a:cubicBezTo>
                    <a:pt x="507" y="136"/>
                    <a:pt x="507" y="136"/>
                    <a:pt x="507" y="136"/>
                  </a:cubicBezTo>
                  <a:cubicBezTo>
                    <a:pt x="508" y="135"/>
                    <a:pt x="508" y="133"/>
                    <a:pt x="507" y="132"/>
                  </a:cubicBezTo>
                  <a:close/>
                  <a:moveTo>
                    <a:pt x="574" y="65"/>
                  </a:moveTo>
                  <a:cubicBezTo>
                    <a:pt x="574" y="66"/>
                    <a:pt x="575" y="66"/>
                    <a:pt x="576" y="66"/>
                  </a:cubicBezTo>
                  <a:cubicBezTo>
                    <a:pt x="577" y="66"/>
                    <a:pt x="577" y="66"/>
                    <a:pt x="578" y="65"/>
                  </a:cubicBezTo>
                  <a:cubicBezTo>
                    <a:pt x="633" y="10"/>
                    <a:pt x="633" y="10"/>
                    <a:pt x="633" y="10"/>
                  </a:cubicBezTo>
                  <a:cubicBezTo>
                    <a:pt x="634" y="9"/>
                    <a:pt x="634" y="7"/>
                    <a:pt x="633" y="6"/>
                  </a:cubicBezTo>
                  <a:cubicBezTo>
                    <a:pt x="632" y="5"/>
                    <a:pt x="630" y="5"/>
                    <a:pt x="628" y="6"/>
                  </a:cubicBezTo>
                  <a:cubicBezTo>
                    <a:pt x="574" y="61"/>
                    <a:pt x="574" y="61"/>
                    <a:pt x="574" y="61"/>
                  </a:cubicBezTo>
                  <a:cubicBezTo>
                    <a:pt x="572" y="62"/>
                    <a:pt x="572" y="64"/>
                    <a:pt x="574" y="65"/>
                  </a:cubicBezTo>
                  <a:close/>
                  <a:moveTo>
                    <a:pt x="456" y="200"/>
                  </a:moveTo>
                  <a:cubicBezTo>
                    <a:pt x="456" y="200"/>
                    <a:pt x="457" y="200"/>
                    <a:pt x="458" y="200"/>
                  </a:cubicBezTo>
                  <a:cubicBezTo>
                    <a:pt x="506" y="151"/>
                    <a:pt x="506" y="151"/>
                    <a:pt x="506" y="151"/>
                  </a:cubicBezTo>
                  <a:cubicBezTo>
                    <a:pt x="506" y="151"/>
                    <a:pt x="507" y="150"/>
                    <a:pt x="507" y="150"/>
                  </a:cubicBezTo>
                  <a:cubicBezTo>
                    <a:pt x="507" y="150"/>
                    <a:pt x="507" y="150"/>
                    <a:pt x="508" y="150"/>
                  </a:cubicBezTo>
                  <a:cubicBezTo>
                    <a:pt x="510" y="147"/>
                    <a:pt x="510" y="147"/>
                    <a:pt x="510" y="147"/>
                  </a:cubicBezTo>
                  <a:cubicBezTo>
                    <a:pt x="511" y="146"/>
                    <a:pt x="511" y="144"/>
                    <a:pt x="510" y="143"/>
                  </a:cubicBezTo>
                  <a:cubicBezTo>
                    <a:pt x="509" y="142"/>
                    <a:pt x="507" y="142"/>
                    <a:pt x="506" y="143"/>
                  </a:cubicBezTo>
                  <a:cubicBezTo>
                    <a:pt x="503" y="145"/>
                    <a:pt x="503" y="145"/>
                    <a:pt x="503" y="145"/>
                  </a:cubicBezTo>
                  <a:cubicBezTo>
                    <a:pt x="503" y="145"/>
                    <a:pt x="503" y="146"/>
                    <a:pt x="503" y="146"/>
                  </a:cubicBezTo>
                  <a:cubicBezTo>
                    <a:pt x="502" y="146"/>
                    <a:pt x="502" y="146"/>
                    <a:pt x="502" y="147"/>
                  </a:cubicBezTo>
                  <a:cubicBezTo>
                    <a:pt x="453" y="195"/>
                    <a:pt x="453" y="195"/>
                    <a:pt x="453" y="195"/>
                  </a:cubicBezTo>
                  <a:cubicBezTo>
                    <a:pt x="452" y="196"/>
                    <a:pt x="452" y="198"/>
                    <a:pt x="453" y="200"/>
                  </a:cubicBezTo>
                  <a:cubicBezTo>
                    <a:pt x="454" y="200"/>
                    <a:pt x="455" y="200"/>
                    <a:pt x="456" y="200"/>
                  </a:cubicBezTo>
                  <a:close/>
                  <a:moveTo>
                    <a:pt x="384" y="264"/>
                  </a:moveTo>
                  <a:cubicBezTo>
                    <a:pt x="326" y="322"/>
                    <a:pt x="326" y="322"/>
                    <a:pt x="326" y="322"/>
                  </a:cubicBezTo>
                  <a:cubicBezTo>
                    <a:pt x="325" y="323"/>
                    <a:pt x="325" y="325"/>
                    <a:pt x="326" y="326"/>
                  </a:cubicBezTo>
                  <a:cubicBezTo>
                    <a:pt x="327" y="327"/>
                    <a:pt x="328" y="327"/>
                    <a:pt x="329" y="327"/>
                  </a:cubicBezTo>
                  <a:cubicBezTo>
                    <a:pt x="329" y="327"/>
                    <a:pt x="330" y="327"/>
                    <a:pt x="331" y="326"/>
                  </a:cubicBezTo>
                  <a:cubicBezTo>
                    <a:pt x="388" y="269"/>
                    <a:pt x="388" y="269"/>
                    <a:pt x="388" y="269"/>
                  </a:cubicBezTo>
                  <a:cubicBezTo>
                    <a:pt x="390" y="268"/>
                    <a:pt x="390" y="266"/>
                    <a:pt x="388" y="264"/>
                  </a:cubicBezTo>
                  <a:cubicBezTo>
                    <a:pt x="387" y="263"/>
                    <a:pt x="385" y="263"/>
                    <a:pt x="384" y="264"/>
                  </a:cubicBezTo>
                  <a:close/>
                  <a:moveTo>
                    <a:pt x="453" y="200"/>
                  </a:moveTo>
                  <a:cubicBezTo>
                    <a:pt x="452" y="199"/>
                    <a:pt x="450" y="199"/>
                    <a:pt x="448" y="200"/>
                  </a:cubicBezTo>
                  <a:cubicBezTo>
                    <a:pt x="389" y="260"/>
                    <a:pt x="389" y="260"/>
                    <a:pt x="389" y="260"/>
                  </a:cubicBezTo>
                  <a:cubicBezTo>
                    <a:pt x="387" y="261"/>
                    <a:pt x="387" y="263"/>
                    <a:pt x="389" y="264"/>
                  </a:cubicBezTo>
                  <a:cubicBezTo>
                    <a:pt x="389" y="265"/>
                    <a:pt x="390" y="265"/>
                    <a:pt x="391" y="265"/>
                  </a:cubicBezTo>
                  <a:cubicBezTo>
                    <a:pt x="392" y="265"/>
                    <a:pt x="392" y="265"/>
                    <a:pt x="393" y="264"/>
                  </a:cubicBezTo>
                  <a:cubicBezTo>
                    <a:pt x="453" y="204"/>
                    <a:pt x="453" y="204"/>
                    <a:pt x="453" y="204"/>
                  </a:cubicBezTo>
                  <a:cubicBezTo>
                    <a:pt x="454" y="203"/>
                    <a:pt x="454" y="201"/>
                    <a:pt x="453" y="200"/>
                  </a:cubicBezTo>
                  <a:close/>
                  <a:moveTo>
                    <a:pt x="593" y="56"/>
                  </a:moveTo>
                  <a:cubicBezTo>
                    <a:pt x="586" y="62"/>
                    <a:pt x="586" y="62"/>
                    <a:pt x="586" y="62"/>
                  </a:cubicBezTo>
                  <a:cubicBezTo>
                    <a:pt x="586" y="62"/>
                    <a:pt x="586" y="62"/>
                    <a:pt x="586" y="62"/>
                  </a:cubicBezTo>
                  <a:cubicBezTo>
                    <a:pt x="581" y="67"/>
                    <a:pt x="581" y="67"/>
                    <a:pt x="581" y="67"/>
                  </a:cubicBezTo>
                  <a:cubicBezTo>
                    <a:pt x="581" y="67"/>
                    <a:pt x="581" y="68"/>
                    <a:pt x="581" y="68"/>
                  </a:cubicBezTo>
                  <a:cubicBezTo>
                    <a:pt x="581" y="68"/>
                    <a:pt x="580" y="68"/>
                    <a:pt x="580" y="68"/>
                  </a:cubicBezTo>
                  <a:cubicBezTo>
                    <a:pt x="577" y="72"/>
                    <a:pt x="577" y="72"/>
                    <a:pt x="577" y="72"/>
                  </a:cubicBezTo>
                  <a:cubicBezTo>
                    <a:pt x="576" y="73"/>
                    <a:pt x="576" y="75"/>
                    <a:pt x="577" y="76"/>
                  </a:cubicBezTo>
                  <a:cubicBezTo>
                    <a:pt x="578" y="77"/>
                    <a:pt x="578" y="77"/>
                    <a:pt x="579" y="77"/>
                  </a:cubicBezTo>
                  <a:cubicBezTo>
                    <a:pt x="580" y="77"/>
                    <a:pt x="581" y="77"/>
                    <a:pt x="581" y="76"/>
                  </a:cubicBezTo>
                  <a:cubicBezTo>
                    <a:pt x="584" y="73"/>
                    <a:pt x="584" y="73"/>
                    <a:pt x="584" y="73"/>
                  </a:cubicBezTo>
                  <a:cubicBezTo>
                    <a:pt x="585" y="73"/>
                    <a:pt x="585" y="72"/>
                    <a:pt x="585" y="72"/>
                  </a:cubicBezTo>
                  <a:cubicBezTo>
                    <a:pt x="585" y="72"/>
                    <a:pt x="585" y="72"/>
                    <a:pt x="586" y="72"/>
                  </a:cubicBezTo>
                  <a:cubicBezTo>
                    <a:pt x="597" y="60"/>
                    <a:pt x="597" y="60"/>
                    <a:pt x="597" y="60"/>
                  </a:cubicBezTo>
                  <a:cubicBezTo>
                    <a:pt x="647" y="10"/>
                    <a:pt x="647" y="10"/>
                    <a:pt x="647" y="10"/>
                  </a:cubicBezTo>
                  <a:cubicBezTo>
                    <a:pt x="648" y="9"/>
                    <a:pt x="648" y="7"/>
                    <a:pt x="647" y="6"/>
                  </a:cubicBezTo>
                  <a:cubicBezTo>
                    <a:pt x="646" y="5"/>
                    <a:pt x="644" y="5"/>
                    <a:pt x="643" y="6"/>
                  </a:cubicBezTo>
                  <a:cubicBezTo>
                    <a:pt x="594" y="54"/>
                    <a:pt x="594" y="54"/>
                    <a:pt x="594" y="54"/>
                  </a:cubicBezTo>
                  <a:lnTo>
                    <a:pt x="593" y="56"/>
                  </a:lnTo>
                  <a:close/>
                  <a:moveTo>
                    <a:pt x="255" y="397"/>
                  </a:moveTo>
                  <a:cubicBezTo>
                    <a:pt x="254" y="396"/>
                    <a:pt x="252" y="396"/>
                    <a:pt x="251" y="397"/>
                  </a:cubicBezTo>
                  <a:cubicBezTo>
                    <a:pt x="232" y="416"/>
                    <a:pt x="232" y="416"/>
                    <a:pt x="232" y="416"/>
                  </a:cubicBezTo>
                  <a:cubicBezTo>
                    <a:pt x="231" y="418"/>
                    <a:pt x="231" y="420"/>
                    <a:pt x="232" y="421"/>
                  </a:cubicBezTo>
                  <a:cubicBezTo>
                    <a:pt x="233" y="421"/>
                    <a:pt x="234" y="422"/>
                    <a:pt x="234" y="422"/>
                  </a:cubicBezTo>
                  <a:cubicBezTo>
                    <a:pt x="235" y="422"/>
                    <a:pt x="236" y="421"/>
                    <a:pt x="237" y="421"/>
                  </a:cubicBezTo>
                  <a:cubicBezTo>
                    <a:pt x="255" y="402"/>
                    <a:pt x="255" y="402"/>
                    <a:pt x="255" y="402"/>
                  </a:cubicBezTo>
                  <a:cubicBezTo>
                    <a:pt x="257" y="401"/>
                    <a:pt x="257" y="399"/>
                    <a:pt x="255" y="397"/>
                  </a:cubicBezTo>
                  <a:close/>
                  <a:moveTo>
                    <a:pt x="435" y="235"/>
                  </a:moveTo>
                  <a:cubicBezTo>
                    <a:pt x="436" y="235"/>
                    <a:pt x="436" y="235"/>
                    <a:pt x="437" y="234"/>
                  </a:cubicBezTo>
                  <a:cubicBezTo>
                    <a:pt x="465" y="207"/>
                    <a:pt x="465" y="207"/>
                    <a:pt x="465" y="207"/>
                  </a:cubicBezTo>
                  <a:cubicBezTo>
                    <a:pt x="465" y="207"/>
                    <a:pt x="465" y="207"/>
                    <a:pt x="465" y="207"/>
                  </a:cubicBezTo>
                  <a:cubicBezTo>
                    <a:pt x="465" y="207"/>
                    <a:pt x="465" y="207"/>
                    <a:pt x="465" y="207"/>
                  </a:cubicBezTo>
                  <a:cubicBezTo>
                    <a:pt x="465" y="207"/>
                    <a:pt x="465" y="206"/>
                    <a:pt x="465" y="206"/>
                  </a:cubicBezTo>
                  <a:cubicBezTo>
                    <a:pt x="465" y="206"/>
                    <a:pt x="465" y="206"/>
                    <a:pt x="465" y="206"/>
                  </a:cubicBezTo>
                  <a:cubicBezTo>
                    <a:pt x="473" y="198"/>
                    <a:pt x="473" y="198"/>
                    <a:pt x="473" y="198"/>
                  </a:cubicBezTo>
                  <a:cubicBezTo>
                    <a:pt x="474" y="197"/>
                    <a:pt x="474" y="195"/>
                    <a:pt x="473" y="194"/>
                  </a:cubicBezTo>
                  <a:cubicBezTo>
                    <a:pt x="472" y="192"/>
                    <a:pt x="470" y="192"/>
                    <a:pt x="469" y="194"/>
                  </a:cubicBezTo>
                  <a:cubicBezTo>
                    <a:pt x="460" y="202"/>
                    <a:pt x="460" y="202"/>
                    <a:pt x="460" y="202"/>
                  </a:cubicBezTo>
                  <a:cubicBezTo>
                    <a:pt x="460" y="202"/>
                    <a:pt x="460" y="202"/>
                    <a:pt x="460" y="202"/>
                  </a:cubicBezTo>
                  <a:cubicBezTo>
                    <a:pt x="460" y="202"/>
                    <a:pt x="460" y="202"/>
                    <a:pt x="460" y="202"/>
                  </a:cubicBezTo>
                  <a:cubicBezTo>
                    <a:pt x="460" y="202"/>
                    <a:pt x="460" y="202"/>
                    <a:pt x="460" y="202"/>
                  </a:cubicBezTo>
                  <a:cubicBezTo>
                    <a:pt x="433" y="230"/>
                    <a:pt x="433" y="230"/>
                    <a:pt x="433" y="230"/>
                  </a:cubicBezTo>
                  <a:cubicBezTo>
                    <a:pt x="431" y="231"/>
                    <a:pt x="431" y="233"/>
                    <a:pt x="433" y="234"/>
                  </a:cubicBezTo>
                  <a:cubicBezTo>
                    <a:pt x="433" y="235"/>
                    <a:pt x="434" y="235"/>
                    <a:pt x="435" y="235"/>
                  </a:cubicBezTo>
                  <a:close/>
                  <a:moveTo>
                    <a:pt x="476" y="193"/>
                  </a:moveTo>
                  <a:cubicBezTo>
                    <a:pt x="477" y="193"/>
                    <a:pt x="478" y="193"/>
                    <a:pt x="479" y="193"/>
                  </a:cubicBezTo>
                  <a:cubicBezTo>
                    <a:pt x="513" y="159"/>
                    <a:pt x="513" y="159"/>
                    <a:pt x="513" y="159"/>
                  </a:cubicBezTo>
                  <a:cubicBezTo>
                    <a:pt x="514" y="157"/>
                    <a:pt x="514" y="155"/>
                    <a:pt x="513" y="154"/>
                  </a:cubicBezTo>
                  <a:cubicBezTo>
                    <a:pt x="511" y="153"/>
                    <a:pt x="509" y="153"/>
                    <a:pt x="508" y="154"/>
                  </a:cubicBezTo>
                  <a:cubicBezTo>
                    <a:pt x="474" y="188"/>
                    <a:pt x="474" y="188"/>
                    <a:pt x="474" y="188"/>
                  </a:cubicBezTo>
                  <a:cubicBezTo>
                    <a:pt x="473" y="189"/>
                    <a:pt x="473" y="191"/>
                    <a:pt x="474" y="193"/>
                  </a:cubicBezTo>
                  <a:cubicBezTo>
                    <a:pt x="475" y="193"/>
                    <a:pt x="476" y="193"/>
                    <a:pt x="476" y="193"/>
                  </a:cubicBezTo>
                  <a:close/>
                  <a:moveTo>
                    <a:pt x="569" y="98"/>
                  </a:moveTo>
                  <a:cubicBezTo>
                    <a:pt x="569" y="99"/>
                    <a:pt x="570" y="99"/>
                    <a:pt x="571" y="99"/>
                  </a:cubicBezTo>
                  <a:cubicBezTo>
                    <a:pt x="572" y="99"/>
                    <a:pt x="573" y="99"/>
                    <a:pt x="573" y="98"/>
                  </a:cubicBezTo>
                  <a:cubicBezTo>
                    <a:pt x="663" y="8"/>
                    <a:pt x="663" y="8"/>
                    <a:pt x="663" y="8"/>
                  </a:cubicBezTo>
                  <a:cubicBezTo>
                    <a:pt x="664" y="7"/>
                    <a:pt x="664" y="5"/>
                    <a:pt x="663" y="4"/>
                  </a:cubicBezTo>
                  <a:cubicBezTo>
                    <a:pt x="662" y="2"/>
                    <a:pt x="660" y="2"/>
                    <a:pt x="659" y="4"/>
                  </a:cubicBezTo>
                  <a:cubicBezTo>
                    <a:pt x="569" y="94"/>
                    <a:pt x="569" y="94"/>
                    <a:pt x="569" y="94"/>
                  </a:cubicBezTo>
                  <a:cubicBezTo>
                    <a:pt x="568" y="95"/>
                    <a:pt x="568" y="97"/>
                    <a:pt x="569" y="98"/>
                  </a:cubicBezTo>
                  <a:close/>
                  <a:moveTo>
                    <a:pt x="388" y="283"/>
                  </a:moveTo>
                  <a:cubicBezTo>
                    <a:pt x="389" y="282"/>
                    <a:pt x="389" y="280"/>
                    <a:pt x="388" y="279"/>
                  </a:cubicBezTo>
                  <a:cubicBezTo>
                    <a:pt x="387" y="278"/>
                    <a:pt x="385" y="278"/>
                    <a:pt x="384" y="279"/>
                  </a:cubicBezTo>
                  <a:cubicBezTo>
                    <a:pt x="367" y="295"/>
                    <a:pt x="367" y="295"/>
                    <a:pt x="367" y="295"/>
                  </a:cubicBezTo>
                  <a:cubicBezTo>
                    <a:pt x="366" y="297"/>
                    <a:pt x="366" y="299"/>
                    <a:pt x="367" y="300"/>
                  </a:cubicBezTo>
                  <a:cubicBezTo>
                    <a:pt x="368" y="300"/>
                    <a:pt x="368" y="301"/>
                    <a:pt x="369" y="301"/>
                  </a:cubicBezTo>
                  <a:cubicBezTo>
                    <a:pt x="370" y="301"/>
                    <a:pt x="371" y="300"/>
                    <a:pt x="371" y="300"/>
                  </a:cubicBezTo>
                  <a:lnTo>
                    <a:pt x="388" y="283"/>
                  </a:lnTo>
                  <a:close/>
                  <a:moveTo>
                    <a:pt x="428" y="243"/>
                  </a:moveTo>
                  <a:cubicBezTo>
                    <a:pt x="428" y="243"/>
                    <a:pt x="428" y="243"/>
                    <a:pt x="428" y="243"/>
                  </a:cubicBezTo>
                  <a:cubicBezTo>
                    <a:pt x="429" y="242"/>
                    <a:pt x="429" y="242"/>
                    <a:pt x="429" y="242"/>
                  </a:cubicBezTo>
                  <a:cubicBezTo>
                    <a:pt x="430" y="241"/>
                    <a:pt x="430" y="239"/>
                    <a:pt x="429" y="238"/>
                  </a:cubicBezTo>
                  <a:cubicBezTo>
                    <a:pt x="428" y="237"/>
                    <a:pt x="426" y="237"/>
                    <a:pt x="425" y="238"/>
                  </a:cubicBezTo>
                  <a:cubicBezTo>
                    <a:pt x="424" y="239"/>
                    <a:pt x="424" y="239"/>
                    <a:pt x="424" y="239"/>
                  </a:cubicBezTo>
                  <a:cubicBezTo>
                    <a:pt x="424" y="239"/>
                    <a:pt x="424" y="239"/>
                    <a:pt x="423" y="239"/>
                  </a:cubicBezTo>
                  <a:cubicBezTo>
                    <a:pt x="423" y="239"/>
                    <a:pt x="423" y="239"/>
                    <a:pt x="423" y="240"/>
                  </a:cubicBezTo>
                  <a:cubicBezTo>
                    <a:pt x="418" y="245"/>
                    <a:pt x="418" y="245"/>
                    <a:pt x="418" y="245"/>
                  </a:cubicBezTo>
                  <a:cubicBezTo>
                    <a:pt x="417" y="246"/>
                    <a:pt x="417" y="248"/>
                    <a:pt x="418" y="249"/>
                  </a:cubicBezTo>
                  <a:cubicBezTo>
                    <a:pt x="418" y="250"/>
                    <a:pt x="419" y="250"/>
                    <a:pt x="420" y="250"/>
                  </a:cubicBezTo>
                  <a:cubicBezTo>
                    <a:pt x="421" y="250"/>
                    <a:pt x="422" y="250"/>
                    <a:pt x="422" y="249"/>
                  </a:cubicBezTo>
                  <a:cubicBezTo>
                    <a:pt x="427" y="244"/>
                    <a:pt x="427" y="244"/>
                    <a:pt x="427" y="244"/>
                  </a:cubicBezTo>
                  <a:cubicBezTo>
                    <a:pt x="427" y="244"/>
                    <a:pt x="427" y="244"/>
                    <a:pt x="428" y="243"/>
                  </a:cubicBezTo>
                  <a:close/>
                  <a:moveTo>
                    <a:pt x="269" y="398"/>
                  </a:moveTo>
                  <a:cubicBezTo>
                    <a:pt x="268" y="397"/>
                    <a:pt x="266" y="397"/>
                    <a:pt x="265" y="398"/>
                  </a:cubicBezTo>
                  <a:cubicBezTo>
                    <a:pt x="244" y="418"/>
                    <a:pt x="244" y="418"/>
                    <a:pt x="244" y="418"/>
                  </a:cubicBezTo>
                  <a:cubicBezTo>
                    <a:pt x="243" y="419"/>
                    <a:pt x="243" y="421"/>
                    <a:pt x="244" y="423"/>
                  </a:cubicBezTo>
                  <a:cubicBezTo>
                    <a:pt x="245" y="423"/>
                    <a:pt x="246" y="424"/>
                    <a:pt x="246" y="424"/>
                  </a:cubicBezTo>
                  <a:cubicBezTo>
                    <a:pt x="247" y="424"/>
                    <a:pt x="248" y="423"/>
                    <a:pt x="249" y="423"/>
                  </a:cubicBezTo>
                  <a:cubicBezTo>
                    <a:pt x="269" y="402"/>
                    <a:pt x="269" y="402"/>
                    <a:pt x="269" y="402"/>
                  </a:cubicBezTo>
                  <a:cubicBezTo>
                    <a:pt x="270" y="401"/>
                    <a:pt x="270" y="399"/>
                    <a:pt x="269" y="398"/>
                  </a:cubicBezTo>
                  <a:close/>
                  <a:moveTo>
                    <a:pt x="338" y="334"/>
                  </a:moveTo>
                  <a:cubicBezTo>
                    <a:pt x="348" y="324"/>
                    <a:pt x="348" y="324"/>
                    <a:pt x="348" y="324"/>
                  </a:cubicBezTo>
                  <a:cubicBezTo>
                    <a:pt x="349" y="322"/>
                    <a:pt x="349" y="320"/>
                    <a:pt x="348" y="319"/>
                  </a:cubicBezTo>
                  <a:cubicBezTo>
                    <a:pt x="346" y="318"/>
                    <a:pt x="345" y="318"/>
                    <a:pt x="343" y="319"/>
                  </a:cubicBezTo>
                  <a:cubicBezTo>
                    <a:pt x="333" y="329"/>
                    <a:pt x="333" y="329"/>
                    <a:pt x="333" y="329"/>
                  </a:cubicBezTo>
                  <a:cubicBezTo>
                    <a:pt x="332" y="330"/>
                    <a:pt x="332" y="332"/>
                    <a:pt x="333" y="334"/>
                  </a:cubicBezTo>
                  <a:cubicBezTo>
                    <a:pt x="334" y="334"/>
                    <a:pt x="335" y="335"/>
                    <a:pt x="335" y="335"/>
                  </a:cubicBezTo>
                  <a:cubicBezTo>
                    <a:pt x="336" y="335"/>
                    <a:pt x="337" y="334"/>
                    <a:pt x="338" y="334"/>
                  </a:cubicBezTo>
                  <a:close/>
                  <a:moveTo>
                    <a:pt x="336" y="348"/>
                  </a:moveTo>
                  <a:cubicBezTo>
                    <a:pt x="336" y="348"/>
                    <a:pt x="337" y="348"/>
                    <a:pt x="338" y="347"/>
                  </a:cubicBezTo>
                  <a:cubicBezTo>
                    <a:pt x="350" y="336"/>
                    <a:pt x="350" y="336"/>
                    <a:pt x="350" y="336"/>
                  </a:cubicBezTo>
                  <a:cubicBezTo>
                    <a:pt x="351" y="334"/>
                    <a:pt x="351" y="332"/>
                    <a:pt x="350" y="331"/>
                  </a:cubicBezTo>
                  <a:cubicBezTo>
                    <a:pt x="348" y="330"/>
                    <a:pt x="346" y="330"/>
                    <a:pt x="345" y="331"/>
                  </a:cubicBezTo>
                  <a:cubicBezTo>
                    <a:pt x="333" y="343"/>
                    <a:pt x="333" y="343"/>
                    <a:pt x="333" y="343"/>
                  </a:cubicBezTo>
                  <a:cubicBezTo>
                    <a:pt x="332" y="344"/>
                    <a:pt x="332" y="346"/>
                    <a:pt x="333" y="347"/>
                  </a:cubicBezTo>
                  <a:cubicBezTo>
                    <a:pt x="334" y="348"/>
                    <a:pt x="335" y="348"/>
                    <a:pt x="336" y="348"/>
                  </a:cubicBezTo>
                  <a:close/>
                  <a:moveTo>
                    <a:pt x="570" y="111"/>
                  </a:moveTo>
                  <a:cubicBezTo>
                    <a:pt x="571" y="111"/>
                    <a:pt x="572" y="112"/>
                    <a:pt x="572" y="112"/>
                  </a:cubicBezTo>
                  <a:cubicBezTo>
                    <a:pt x="573" y="112"/>
                    <a:pt x="574" y="111"/>
                    <a:pt x="575" y="111"/>
                  </a:cubicBezTo>
                  <a:cubicBezTo>
                    <a:pt x="678" y="7"/>
                    <a:pt x="678" y="7"/>
                    <a:pt x="678" y="7"/>
                  </a:cubicBezTo>
                  <a:cubicBezTo>
                    <a:pt x="679" y="6"/>
                    <a:pt x="679" y="4"/>
                    <a:pt x="678" y="3"/>
                  </a:cubicBezTo>
                  <a:cubicBezTo>
                    <a:pt x="677" y="1"/>
                    <a:pt x="675" y="1"/>
                    <a:pt x="674" y="3"/>
                  </a:cubicBezTo>
                  <a:cubicBezTo>
                    <a:pt x="570" y="106"/>
                    <a:pt x="570" y="106"/>
                    <a:pt x="570" y="106"/>
                  </a:cubicBezTo>
                  <a:cubicBezTo>
                    <a:pt x="569" y="108"/>
                    <a:pt x="569" y="109"/>
                    <a:pt x="570" y="111"/>
                  </a:cubicBezTo>
                  <a:close/>
                  <a:moveTo>
                    <a:pt x="523" y="158"/>
                  </a:moveTo>
                  <a:cubicBezTo>
                    <a:pt x="522" y="157"/>
                    <a:pt x="520" y="157"/>
                    <a:pt x="518" y="158"/>
                  </a:cubicBezTo>
                  <a:cubicBezTo>
                    <a:pt x="491" y="185"/>
                    <a:pt x="491" y="185"/>
                    <a:pt x="491" y="185"/>
                  </a:cubicBezTo>
                  <a:cubicBezTo>
                    <a:pt x="488" y="189"/>
                    <a:pt x="488" y="189"/>
                    <a:pt x="488" y="189"/>
                  </a:cubicBezTo>
                  <a:cubicBezTo>
                    <a:pt x="481" y="196"/>
                    <a:pt x="481" y="196"/>
                    <a:pt x="481" y="196"/>
                  </a:cubicBezTo>
                  <a:cubicBezTo>
                    <a:pt x="479" y="197"/>
                    <a:pt x="479" y="199"/>
                    <a:pt x="481" y="200"/>
                  </a:cubicBezTo>
                  <a:cubicBezTo>
                    <a:pt x="481" y="201"/>
                    <a:pt x="482" y="201"/>
                    <a:pt x="483" y="201"/>
                  </a:cubicBezTo>
                  <a:cubicBezTo>
                    <a:pt x="484" y="201"/>
                    <a:pt x="484" y="201"/>
                    <a:pt x="485" y="200"/>
                  </a:cubicBezTo>
                  <a:cubicBezTo>
                    <a:pt x="523" y="162"/>
                    <a:pt x="523" y="162"/>
                    <a:pt x="523" y="162"/>
                  </a:cubicBezTo>
                  <a:cubicBezTo>
                    <a:pt x="524" y="161"/>
                    <a:pt x="524" y="159"/>
                    <a:pt x="523" y="158"/>
                  </a:cubicBezTo>
                  <a:close/>
                  <a:moveTo>
                    <a:pt x="303" y="378"/>
                  </a:moveTo>
                  <a:cubicBezTo>
                    <a:pt x="302" y="377"/>
                    <a:pt x="300" y="377"/>
                    <a:pt x="298" y="378"/>
                  </a:cubicBezTo>
                  <a:cubicBezTo>
                    <a:pt x="258" y="419"/>
                    <a:pt x="258" y="419"/>
                    <a:pt x="258" y="419"/>
                  </a:cubicBezTo>
                  <a:cubicBezTo>
                    <a:pt x="256" y="420"/>
                    <a:pt x="256" y="422"/>
                    <a:pt x="258" y="423"/>
                  </a:cubicBezTo>
                  <a:cubicBezTo>
                    <a:pt x="258" y="424"/>
                    <a:pt x="259" y="424"/>
                    <a:pt x="260" y="424"/>
                  </a:cubicBezTo>
                  <a:cubicBezTo>
                    <a:pt x="261" y="424"/>
                    <a:pt x="261" y="424"/>
                    <a:pt x="262" y="423"/>
                  </a:cubicBezTo>
                  <a:cubicBezTo>
                    <a:pt x="303" y="382"/>
                    <a:pt x="303" y="382"/>
                    <a:pt x="303" y="382"/>
                  </a:cubicBezTo>
                  <a:cubicBezTo>
                    <a:pt x="304" y="381"/>
                    <a:pt x="304" y="379"/>
                    <a:pt x="303" y="378"/>
                  </a:cubicBezTo>
                  <a:close/>
                  <a:moveTo>
                    <a:pt x="458" y="225"/>
                  </a:moveTo>
                  <a:cubicBezTo>
                    <a:pt x="459" y="225"/>
                    <a:pt x="460" y="225"/>
                    <a:pt x="461" y="225"/>
                  </a:cubicBezTo>
                  <a:cubicBezTo>
                    <a:pt x="469" y="216"/>
                    <a:pt x="469" y="216"/>
                    <a:pt x="469" y="216"/>
                  </a:cubicBezTo>
                  <a:cubicBezTo>
                    <a:pt x="470" y="215"/>
                    <a:pt x="470" y="213"/>
                    <a:pt x="469" y="212"/>
                  </a:cubicBezTo>
                  <a:cubicBezTo>
                    <a:pt x="468" y="211"/>
                    <a:pt x="466" y="211"/>
                    <a:pt x="465" y="212"/>
                  </a:cubicBezTo>
                  <a:cubicBezTo>
                    <a:pt x="456" y="220"/>
                    <a:pt x="456" y="220"/>
                    <a:pt x="456" y="220"/>
                  </a:cubicBezTo>
                  <a:cubicBezTo>
                    <a:pt x="455" y="221"/>
                    <a:pt x="455" y="223"/>
                    <a:pt x="456" y="225"/>
                  </a:cubicBezTo>
                  <a:cubicBezTo>
                    <a:pt x="457" y="225"/>
                    <a:pt x="458" y="225"/>
                    <a:pt x="458" y="225"/>
                  </a:cubicBezTo>
                  <a:close/>
                  <a:moveTo>
                    <a:pt x="466" y="232"/>
                  </a:moveTo>
                  <a:cubicBezTo>
                    <a:pt x="467" y="232"/>
                    <a:pt x="468" y="231"/>
                    <a:pt x="468" y="231"/>
                  </a:cubicBezTo>
                  <a:cubicBezTo>
                    <a:pt x="478" y="221"/>
                    <a:pt x="478" y="221"/>
                    <a:pt x="478" y="221"/>
                  </a:cubicBezTo>
                  <a:cubicBezTo>
                    <a:pt x="478" y="221"/>
                    <a:pt x="478" y="221"/>
                    <a:pt x="478" y="221"/>
                  </a:cubicBezTo>
                  <a:cubicBezTo>
                    <a:pt x="478" y="221"/>
                    <a:pt x="479" y="221"/>
                    <a:pt x="479" y="221"/>
                  </a:cubicBezTo>
                  <a:cubicBezTo>
                    <a:pt x="483" y="216"/>
                    <a:pt x="483" y="216"/>
                    <a:pt x="483" y="216"/>
                  </a:cubicBezTo>
                  <a:cubicBezTo>
                    <a:pt x="484" y="215"/>
                    <a:pt x="484" y="213"/>
                    <a:pt x="483" y="212"/>
                  </a:cubicBezTo>
                  <a:cubicBezTo>
                    <a:pt x="482" y="211"/>
                    <a:pt x="480" y="211"/>
                    <a:pt x="478" y="212"/>
                  </a:cubicBezTo>
                  <a:cubicBezTo>
                    <a:pt x="474" y="216"/>
                    <a:pt x="474" y="216"/>
                    <a:pt x="474" y="216"/>
                  </a:cubicBezTo>
                  <a:cubicBezTo>
                    <a:pt x="474" y="216"/>
                    <a:pt x="474" y="216"/>
                    <a:pt x="474" y="217"/>
                  </a:cubicBezTo>
                  <a:cubicBezTo>
                    <a:pt x="474" y="217"/>
                    <a:pt x="474" y="217"/>
                    <a:pt x="474" y="217"/>
                  </a:cubicBezTo>
                  <a:cubicBezTo>
                    <a:pt x="464" y="227"/>
                    <a:pt x="464" y="227"/>
                    <a:pt x="464" y="227"/>
                  </a:cubicBezTo>
                  <a:cubicBezTo>
                    <a:pt x="463" y="228"/>
                    <a:pt x="463" y="230"/>
                    <a:pt x="464" y="231"/>
                  </a:cubicBezTo>
                  <a:cubicBezTo>
                    <a:pt x="465" y="231"/>
                    <a:pt x="465" y="232"/>
                    <a:pt x="466" y="232"/>
                  </a:cubicBezTo>
                  <a:close/>
                  <a:moveTo>
                    <a:pt x="316" y="382"/>
                  </a:moveTo>
                  <a:cubicBezTo>
                    <a:pt x="317" y="382"/>
                    <a:pt x="318" y="382"/>
                    <a:pt x="318" y="381"/>
                  </a:cubicBezTo>
                  <a:cubicBezTo>
                    <a:pt x="327" y="373"/>
                    <a:pt x="327" y="373"/>
                    <a:pt x="327" y="373"/>
                  </a:cubicBezTo>
                  <a:cubicBezTo>
                    <a:pt x="328" y="371"/>
                    <a:pt x="328" y="369"/>
                    <a:pt x="327" y="368"/>
                  </a:cubicBezTo>
                  <a:cubicBezTo>
                    <a:pt x="325" y="367"/>
                    <a:pt x="323" y="367"/>
                    <a:pt x="322" y="368"/>
                  </a:cubicBezTo>
                  <a:cubicBezTo>
                    <a:pt x="314" y="377"/>
                    <a:pt x="314" y="377"/>
                    <a:pt x="314" y="377"/>
                  </a:cubicBezTo>
                  <a:cubicBezTo>
                    <a:pt x="313" y="378"/>
                    <a:pt x="313" y="380"/>
                    <a:pt x="314" y="381"/>
                  </a:cubicBezTo>
                  <a:cubicBezTo>
                    <a:pt x="314" y="382"/>
                    <a:pt x="315" y="382"/>
                    <a:pt x="316" y="382"/>
                  </a:cubicBezTo>
                  <a:close/>
                  <a:moveTo>
                    <a:pt x="524" y="166"/>
                  </a:moveTo>
                  <a:cubicBezTo>
                    <a:pt x="510" y="180"/>
                    <a:pt x="510" y="180"/>
                    <a:pt x="510" y="180"/>
                  </a:cubicBezTo>
                  <a:cubicBezTo>
                    <a:pt x="509" y="182"/>
                    <a:pt x="509" y="184"/>
                    <a:pt x="510" y="185"/>
                  </a:cubicBezTo>
                  <a:cubicBezTo>
                    <a:pt x="511" y="185"/>
                    <a:pt x="511" y="186"/>
                    <a:pt x="512" y="186"/>
                  </a:cubicBezTo>
                  <a:cubicBezTo>
                    <a:pt x="513" y="186"/>
                    <a:pt x="514" y="185"/>
                    <a:pt x="514" y="185"/>
                  </a:cubicBezTo>
                  <a:cubicBezTo>
                    <a:pt x="528" y="171"/>
                    <a:pt x="528" y="171"/>
                    <a:pt x="528" y="171"/>
                  </a:cubicBezTo>
                  <a:cubicBezTo>
                    <a:pt x="530" y="170"/>
                    <a:pt x="530" y="168"/>
                    <a:pt x="528" y="166"/>
                  </a:cubicBezTo>
                  <a:cubicBezTo>
                    <a:pt x="527" y="165"/>
                    <a:pt x="525" y="165"/>
                    <a:pt x="524" y="166"/>
                  </a:cubicBezTo>
                  <a:close/>
                  <a:moveTo>
                    <a:pt x="340" y="357"/>
                  </a:moveTo>
                  <a:cubicBezTo>
                    <a:pt x="341" y="357"/>
                    <a:pt x="342" y="357"/>
                    <a:pt x="343" y="357"/>
                  </a:cubicBezTo>
                  <a:cubicBezTo>
                    <a:pt x="350" y="349"/>
                    <a:pt x="350" y="349"/>
                    <a:pt x="350" y="349"/>
                  </a:cubicBezTo>
                  <a:cubicBezTo>
                    <a:pt x="351" y="348"/>
                    <a:pt x="351" y="346"/>
                    <a:pt x="350" y="345"/>
                  </a:cubicBezTo>
                  <a:cubicBezTo>
                    <a:pt x="349" y="343"/>
                    <a:pt x="347" y="343"/>
                    <a:pt x="346" y="345"/>
                  </a:cubicBezTo>
                  <a:cubicBezTo>
                    <a:pt x="338" y="352"/>
                    <a:pt x="338" y="352"/>
                    <a:pt x="338" y="352"/>
                  </a:cubicBezTo>
                  <a:cubicBezTo>
                    <a:pt x="337" y="353"/>
                    <a:pt x="337" y="355"/>
                    <a:pt x="338" y="357"/>
                  </a:cubicBezTo>
                  <a:cubicBezTo>
                    <a:pt x="339" y="357"/>
                    <a:pt x="340" y="357"/>
                    <a:pt x="340" y="357"/>
                  </a:cubicBezTo>
                  <a:close/>
                  <a:moveTo>
                    <a:pt x="296" y="403"/>
                  </a:moveTo>
                  <a:cubicBezTo>
                    <a:pt x="296" y="403"/>
                    <a:pt x="297" y="402"/>
                    <a:pt x="297" y="402"/>
                  </a:cubicBezTo>
                  <a:cubicBezTo>
                    <a:pt x="299" y="400"/>
                    <a:pt x="299" y="400"/>
                    <a:pt x="299" y="400"/>
                  </a:cubicBezTo>
                  <a:cubicBezTo>
                    <a:pt x="300" y="399"/>
                    <a:pt x="300" y="397"/>
                    <a:pt x="299" y="396"/>
                  </a:cubicBezTo>
                  <a:cubicBezTo>
                    <a:pt x="298" y="395"/>
                    <a:pt x="296" y="395"/>
                    <a:pt x="294" y="396"/>
                  </a:cubicBezTo>
                  <a:cubicBezTo>
                    <a:pt x="293" y="398"/>
                    <a:pt x="293" y="398"/>
                    <a:pt x="293" y="398"/>
                  </a:cubicBezTo>
                  <a:cubicBezTo>
                    <a:pt x="292" y="398"/>
                    <a:pt x="292" y="398"/>
                    <a:pt x="292" y="399"/>
                  </a:cubicBezTo>
                  <a:cubicBezTo>
                    <a:pt x="292" y="399"/>
                    <a:pt x="291" y="399"/>
                    <a:pt x="291" y="399"/>
                  </a:cubicBezTo>
                  <a:cubicBezTo>
                    <a:pt x="264" y="426"/>
                    <a:pt x="264" y="426"/>
                    <a:pt x="264" y="426"/>
                  </a:cubicBezTo>
                  <a:cubicBezTo>
                    <a:pt x="263" y="428"/>
                    <a:pt x="263" y="430"/>
                    <a:pt x="264" y="431"/>
                  </a:cubicBezTo>
                  <a:cubicBezTo>
                    <a:pt x="265" y="431"/>
                    <a:pt x="265" y="432"/>
                    <a:pt x="266" y="432"/>
                  </a:cubicBezTo>
                  <a:cubicBezTo>
                    <a:pt x="267" y="432"/>
                    <a:pt x="268" y="431"/>
                    <a:pt x="268" y="431"/>
                  </a:cubicBezTo>
                  <a:cubicBezTo>
                    <a:pt x="295" y="404"/>
                    <a:pt x="295" y="404"/>
                    <a:pt x="295" y="404"/>
                  </a:cubicBezTo>
                  <a:cubicBezTo>
                    <a:pt x="296" y="403"/>
                    <a:pt x="296" y="403"/>
                    <a:pt x="296" y="403"/>
                  </a:cubicBezTo>
                  <a:close/>
                  <a:moveTo>
                    <a:pt x="575" y="120"/>
                  </a:moveTo>
                  <a:cubicBezTo>
                    <a:pt x="576" y="120"/>
                    <a:pt x="577" y="121"/>
                    <a:pt x="577" y="121"/>
                  </a:cubicBezTo>
                  <a:cubicBezTo>
                    <a:pt x="578" y="121"/>
                    <a:pt x="579" y="120"/>
                    <a:pt x="580" y="120"/>
                  </a:cubicBezTo>
                  <a:cubicBezTo>
                    <a:pt x="693" y="6"/>
                    <a:pt x="693" y="6"/>
                    <a:pt x="693" y="6"/>
                  </a:cubicBezTo>
                  <a:cubicBezTo>
                    <a:pt x="694" y="5"/>
                    <a:pt x="694" y="3"/>
                    <a:pt x="693" y="2"/>
                  </a:cubicBezTo>
                  <a:cubicBezTo>
                    <a:pt x="692" y="1"/>
                    <a:pt x="690" y="1"/>
                    <a:pt x="688" y="2"/>
                  </a:cubicBezTo>
                  <a:cubicBezTo>
                    <a:pt x="575" y="115"/>
                    <a:pt x="575" y="115"/>
                    <a:pt x="575" y="115"/>
                  </a:cubicBezTo>
                  <a:cubicBezTo>
                    <a:pt x="574" y="117"/>
                    <a:pt x="574" y="118"/>
                    <a:pt x="575" y="120"/>
                  </a:cubicBezTo>
                  <a:close/>
                  <a:moveTo>
                    <a:pt x="362" y="350"/>
                  </a:moveTo>
                  <a:cubicBezTo>
                    <a:pt x="362" y="350"/>
                    <a:pt x="363" y="350"/>
                    <a:pt x="364" y="349"/>
                  </a:cubicBezTo>
                  <a:cubicBezTo>
                    <a:pt x="366" y="348"/>
                    <a:pt x="366" y="348"/>
                    <a:pt x="366" y="348"/>
                  </a:cubicBezTo>
                  <a:cubicBezTo>
                    <a:pt x="367" y="346"/>
                    <a:pt x="367" y="344"/>
                    <a:pt x="366" y="343"/>
                  </a:cubicBezTo>
                  <a:cubicBezTo>
                    <a:pt x="364" y="342"/>
                    <a:pt x="362" y="342"/>
                    <a:pt x="361" y="343"/>
                  </a:cubicBezTo>
                  <a:cubicBezTo>
                    <a:pt x="360" y="345"/>
                    <a:pt x="360" y="345"/>
                    <a:pt x="360" y="345"/>
                  </a:cubicBezTo>
                  <a:cubicBezTo>
                    <a:pt x="358" y="346"/>
                    <a:pt x="358" y="348"/>
                    <a:pt x="360" y="349"/>
                  </a:cubicBezTo>
                  <a:cubicBezTo>
                    <a:pt x="360" y="350"/>
                    <a:pt x="361" y="350"/>
                    <a:pt x="362" y="350"/>
                  </a:cubicBezTo>
                  <a:close/>
                  <a:moveTo>
                    <a:pt x="489" y="216"/>
                  </a:moveTo>
                  <a:cubicBezTo>
                    <a:pt x="487" y="218"/>
                    <a:pt x="487" y="218"/>
                    <a:pt x="487" y="218"/>
                  </a:cubicBezTo>
                  <a:cubicBezTo>
                    <a:pt x="485" y="219"/>
                    <a:pt x="485" y="221"/>
                    <a:pt x="487" y="222"/>
                  </a:cubicBezTo>
                  <a:cubicBezTo>
                    <a:pt x="487" y="223"/>
                    <a:pt x="488" y="223"/>
                    <a:pt x="489" y="223"/>
                  </a:cubicBezTo>
                  <a:cubicBezTo>
                    <a:pt x="490" y="223"/>
                    <a:pt x="490" y="223"/>
                    <a:pt x="491" y="222"/>
                  </a:cubicBezTo>
                  <a:cubicBezTo>
                    <a:pt x="493" y="220"/>
                    <a:pt x="493" y="220"/>
                    <a:pt x="493" y="220"/>
                  </a:cubicBezTo>
                  <a:cubicBezTo>
                    <a:pt x="494" y="219"/>
                    <a:pt x="494" y="217"/>
                    <a:pt x="493" y="216"/>
                  </a:cubicBezTo>
                  <a:cubicBezTo>
                    <a:pt x="492" y="215"/>
                    <a:pt x="490" y="215"/>
                    <a:pt x="489" y="216"/>
                  </a:cubicBezTo>
                  <a:close/>
                  <a:moveTo>
                    <a:pt x="293" y="416"/>
                  </a:moveTo>
                  <a:cubicBezTo>
                    <a:pt x="292" y="415"/>
                    <a:pt x="290" y="415"/>
                    <a:pt x="288" y="416"/>
                  </a:cubicBezTo>
                  <a:cubicBezTo>
                    <a:pt x="274" y="431"/>
                    <a:pt x="274" y="431"/>
                    <a:pt x="274" y="431"/>
                  </a:cubicBezTo>
                  <a:cubicBezTo>
                    <a:pt x="272" y="432"/>
                    <a:pt x="272" y="434"/>
                    <a:pt x="274" y="435"/>
                  </a:cubicBezTo>
                  <a:cubicBezTo>
                    <a:pt x="274" y="436"/>
                    <a:pt x="275" y="436"/>
                    <a:pt x="276" y="436"/>
                  </a:cubicBezTo>
                  <a:cubicBezTo>
                    <a:pt x="277" y="436"/>
                    <a:pt x="277" y="436"/>
                    <a:pt x="278" y="435"/>
                  </a:cubicBezTo>
                  <a:cubicBezTo>
                    <a:pt x="293" y="420"/>
                    <a:pt x="293" y="420"/>
                    <a:pt x="293" y="420"/>
                  </a:cubicBezTo>
                  <a:cubicBezTo>
                    <a:pt x="294" y="419"/>
                    <a:pt x="294" y="417"/>
                    <a:pt x="293" y="416"/>
                  </a:cubicBezTo>
                  <a:close/>
                  <a:moveTo>
                    <a:pt x="583" y="125"/>
                  </a:moveTo>
                  <a:cubicBezTo>
                    <a:pt x="584" y="126"/>
                    <a:pt x="585" y="126"/>
                    <a:pt x="586" y="126"/>
                  </a:cubicBezTo>
                  <a:cubicBezTo>
                    <a:pt x="586" y="126"/>
                    <a:pt x="587" y="126"/>
                    <a:pt x="588" y="125"/>
                  </a:cubicBezTo>
                  <a:cubicBezTo>
                    <a:pt x="707" y="6"/>
                    <a:pt x="707" y="6"/>
                    <a:pt x="707" y="6"/>
                  </a:cubicBezTo>
                  <a:cubicBezTo>
                    <a:pt x="708" y="5"/>
                    <a:pt x="708" y="3"/>
                    <a:pt x="707" y="2"/>
                  </a:cubicBezTo>
                  <a:cubicBezTo>
                    <a:pt x="706" y="0"/>
                    <a:pt x="704" y="0"/>
                    <a:pt x="703" y="2"/>
                  </a:cubicBezTo>
                  <a:cubicBezTo>
                    <a:pt x="583" y="121"/>
                    <a:pt x="583" y="121"/>
                    <a:pt x="583" y="121"/>
                  </a:cubicBezTo>
                  <a:cubicBezTo>
                    <a:pt x="582" y="122"/>
                    <a:pt x="582" y="124"/>
                    <a:pt x="583" y="125"/>
                  </a:cubicBezTo>
                  <a:close/>
                  <a:moveTo>
                    <a:pt x="502" y="210"/>
                  </a:moveTo>
                  <a:cubicBezTo>
                    <a:pt x="503" y="210"/>
                    <a:pt x="503" y="210"/>
                    <a:pt x="504" y="209"/>
                  </a:cubicBezTo>
                  <a:cubicBezTo>
                    <a:pt x="519" y="194"/>
                    <a:pt x="519" y="194"/>
                    <a:pt x="519" y="194"/>
                  </a:cubicBezTo>
                  <a:cubicBezTo>
                    <a:pt x="520" y="193"/>
                    <a:pt x="520" y="191"/>
                    <a:pt x="519" y="190"/>
                  </a:cubicBezTo>
                  <a:cubicBezTo>
                    <a:pt x="518" y="188"/>
                    <a:pt x="516" y="188"/>
                    <a:pt x="515" y="190"/>
                  </a:cubicBezTo>
                  <a:cubicBezTo>
                    <a:pt x="500" y="205"/>
                    <a:pt x="500" y="205"/>
                    <a:pt x="500" y="205"/>
                  </a:cubicBezTo>
                  <a:cubicBezTo>
                    <a:pt x="498" y="206"/>
                    <a:pt x="498" y="208"/>
                    <a:pt x="500" y="209"/>
                  </a:cubicBezTo>
                  <a:cubicBezTo>
                    <a:pt x="500" y="210"/>
                    <a:pt x="501" y="210"/>
                    <a:pt x="502" y="210"/>
                  </a:cubicBezTo>
                  <a:close/>
                  <a:moveTo>
                    <a:pt x="341" y="368"/>
                  </a:moveTo>
                  <a:cubicBezTo>
                    <a:pt x="340" y="367"/>
                    <a:pt x="338" y="367"/>
                    <a:pt x="336" y="368"/>
                  </a:cubicBezTo>
                  <a:cubicBezTo>
                    <a:pt x="331" y="374"/>
                    <a:pt x="331" y="374"/>
                    <a:pt x="331" y="374"/>
                  </a:cubicBezTo>
                  <a:cubicBezTo>
                    <a:pt x="330" y="375"/>
                    <a:pt x="330" y="376"/>
                    <a:pt x="330" y="377"/>
                  </a:cubicBezTo>
                  <a:cubicBezTo>
                    <a:pt x="329" y="377"/>
                    <a:pt x="328" y="377"/>
                    <a:pt x="327" y="378"/>
                  </a:cubicBezTo>
                  <a:cubicBezTo>
                    <a:pt x="325" y="380"/>
                    <a:pt x="325" y="380"/>
                    <a:pt x="325" y="380"/>
                  </a:cubicBezTo>
                  <a:cubicBezTo>
                    <a:pt x="324" y="381"/>
                    <a:pt x="324" y="383"/>
                    <a:pt x="325" y="384"/>
                  </a:cubicBezTo>
                  <a:cubicBezTo>
                    <a:pt x="325" y="385"/>
                    <a:pt x="326" y="385"/>
                    <a:pt x="327" y="385"/>
                  </a:cubicBezTo>
                  <a:cubicBezTo>
                    <a:pt x="328" y="385"/>
                    <a:pt x="329" y="385"/>
                    <a:pt x="329" y="384"/>
                  </a:cubicBezTo>
                  <a:cubicBezTo>
                    <a:pt x="331" y="382"/>
                    <a:pt x="331" y="382"/>
                    <a:pt x="331" y="382"/>
                  </a:cubicBezTo>
                  <a:cubicBezTo>
                    <a:pt x="332" y="381"/>
                    <a:pt x="332" y="380"/>
                    <a:pt x="332" y="379"/>
                  </a:cubicBezTo>
                  <a:cubicBezTo>
                    <a:pt x="332" y="379"/>
                    <a:pt x="332" y="379"/>
                    <a:pt x="333" y="379"/>
                  </a:cubicBezTo>
                  <a:cubicBezTo>
                    <a:pt x="334" y="379"/>
                    <a:pt x="334" y="379"/>
                    <a:pt x="335" y="378"/>
                  </a:cubicBezTo>
                  <a:cubicBezTo>
                    <a:pt x="341" y="372"/>
                    <a:pt x="341" y="372"/>
                    <a:pt x="341" y="372"/>
                  </a:cubicBezTo>
                  <a:cubicBezTo>
                    <a:pt x="342" y="371"/>
                    <a:pt x="342" y="369"/>
                    <a:pt x="341" y="368"/>
                  </a:cubicBezTo>
                  <a:close/>
                  <a:moveTo>
                    <a:pt x="340" y="382"/>
                  </a:moveTo>
                  <a:cubicBezTo>
                    <a:pt x="341" y="383"/>
                    <a:pt x="342" y="383"/>
                    <a:pt x="343" y="383"/>
                  </a:cubicBezTo>
                  <a:cubicBezTo>
                    <a:pt x="343" y="383"/>
                    <a:pt x="344" y="383"/>
                    <a:pt x="345" y="382"/>
                  </a:cubicBezTo>
                  <a:cubicBezTo>
                    <a:pt x="350" y="377"/>
                    <a:pt x="350" y="377"/>
                    <a:pt x="350" y="377"/>
                  </a:cubicBezTo>
                  <a:cubicBezTo>
                    <a:pt x="351" y="376"/>
                    <a:pt x="351" y="374"/>
                    <a:pt x="350" y="373"/>
                  </a:cubicBezTo>
                  <a:cubicBezTo>
                    <a:pt x="349" y="372"/>
                    <a:pt x="347" y="372"/>
                    <a:pt x="346" y="373"/>
                  </a:cubicBezTo>
                  <a:cubicBezTo>
                    <a:pt x="340" y="378"/>
                    <a:pt x="340" y="378"/>
                    <a:pt x="340" y="378"/>
                  </a:cubicBezTo>
                  <a:cubicBezTo>
                    <a:pt x="339" y="379"/>
                    <a:pt x="339" y="381"/>
                    <a:pt x="340" y="382"/>
                  </a:cubicBezTo>
                  <a:close/>
                  <a:moveTo>
                    <a:pt x="308" y="415"/>
                  </a:moveTo>
                  <a:cubicBezTo>
                    <a:pt x="307" y="414"/>
                    <a:pt x="305" y="414"/>
                    <a:pt x="303" y="415"/>
                  </a:cubicBezTo>
                  <a:cubicBezTo>
                    <a:pt x="283" y="435"/>
                    <a:pt x="283" y="435"/>
                    <a:pt x="283" y="435"/>
                  </a:cubicBezTo>
                  <a:cubicBezTo>
                    <a:pt x="282" y="436"/>
                    <a:pt x="282" y="438"/>
                    <a:pt x="283" y="439"/>
                  </a:cubicBezTo>
                  <a:cubicBezTo>
                    <a:pt x="284" y="440"/>
                    <a:pt x="285" y="440"/>
                    <a:pt x="286" y="440"/>
                  </a:cubicBezTo>
                  <a:cubicBezTo>
                    <a:pt x="286" y="440"/>
                    <a:pt x="287" y="440"/>
                    <a:pt x="288" y="439"/>
                  </a:cubicBezTo>
                  <a:cubicBezTo>
                    <a:pt x="308" y="419"/>
                    <a:pt x="308" y="419"/>
                    <a:pt x="308" y="419"/>
                  </a:cubicBezTo>
                  <a:cubicBezTo>
                    <a:pt x="309" y="418"/>
                    <a:pt x="309" y="416"/>
                    <a:pt x="308" y="415"/>
                  </a:cubicBezTo>
                  <a:close/>
                  <a:moveTo>
                    <a:pt x="516" y="210"/>
                  </a:moveTo>
                  <a:cubicBezTo>
                    <a:pt x="517" y="210"/>
                    <a:pt x="517" y="210"/>
                    <a:pt x="518" y="209"/>
                  </a:cubicBezTo>
                  <a:cubicBezTo>
                    <a:pt x="531" y="196"/>
                    <a:pt x="531" y="196"/>
                    <a:pt x="531" y="196"/>
                  </a:cubicBezTo>
                  <a:cubicBezTo>
                    <a:pt x="532" y="195"/>
                    <a:pt x="532" y="193"/>
                    <a:pt x="531" y="192"/>
                  </a:cubicBezTo>
                  <a:cubicBezTo>
                    <a:pt x="530" y="191"/>
                    <a:pt x="528" y="191"/>
                    <a:pt x="526" y="192"/>
                  </a:cubicBezTo>
                  <a:cubicBezTo>
                    <a:pt x="514" y="205"/>
                    <a:pt x="514" y="205"/>
                    <a:pt x="514" y="205"/>
                  </a:cubicBezTo>
                  <a:cubicBezTo>
                    <a:pt x="512" y="206"/>
                    <a:pt x="512" y="208"/>
                    <a:pt x="514" y="209"/>
                  </a:cubicBezTo>
                  <a:cubicBezTo>
                    <a:pt x="514" y="210"/>
                    <a:pt x="515" y="210"/>
                    <a:pt x="516" y="210"/>
                  </a:cubicBezTo>
                  <a:close/>
                  <a:moveTo>
                    <a:pt x="719" y="4"/>
                  </a:moveTo>
                  <a:cubicBezTo>
                    <a:pt x="718" y="2"/>
                    <a:pt x="716" y="2"/>
                    <a:pt x="715" y="4"/>
                  </a:cubicBezTo>
                  <a:cubicBezTo>
                    <a:pt x="675" y="44"/>
                    <a:pt x="675" y="44"/>
                    <a:pt x="675" y="44"/>
                  </a:cubicBezTo>
                  <a:cubicBezTo>
                    <a:pt x="675" y="44"/>
                    <a:pt x="675" y="43"/>
                    <a:pt x="675" y="43"/>
                  </a:cubicBezTo>
                  <a:cubicBezTo>
                    <a:pt x="619" y="98"/>
                    <a:pt x="619" y="98"/>
                    <a:pt x="619" y="98"/>
                  </a:cubicBezTo>
                  <a:cubicBezTo>
                    <a:pt x="619" y="98"/>
                    <a:pt x="619" y="98"/>
                    <a:pt x="619" y="98"/>
                  </a:cubicBezTo>
                  <a:cubicBezTo>
                    <a:pt x="618" y="100"/>
                    <a:pt x="618" y="100"/>
                    <a:pt x="618" y="100"/>
                  </a:cubicBezTo>
                  <a:cubicBezTo>
                    <a:pt x="609" y="109"/>
                    <a:pt x="609" y="109"/>
                    <a:pt x="609" y="109"/>
                  </a:cubicBezTo>
                  <a:cubicBezTo>
                    <a:pt x="609" y="109"/>
                    <a:pt x="609" y="110"/>
                    <a:pt x="608" y="110"/>
                  </a:cubicBezTo>
                  <a:cubicBezTo>
                    <a:pt x="608" y="110"/>
                    <a:pt x="608" y="110"/>
                    <a:pt x="608" y="111"/>
                  </a:cubicBezTo>
                  <a:cubicBezTo>
                    <a:pt x="592" y="126"/>
                    <a:pt x="592" y="126"/>
                    <a:pt x="592" y="126"/>
                  </a:cubicBezTo>
                  <a:cubicBezTo>
                    <a:pt x="591" y="127"/>
                    <a:pt x="591" y="129"/>
                    <a:pt x="592" y="130"/>
                  </a:cubicBezTo>
                  <a:cubicBezTo>
                    <a:pt x="593" y="131"/>
                    <a:pt x="594" y="131"/>
                    <a:pt x="595" y="131"/>
                  </a:cubicBezTo>
                  <a:cubicBezTo>
                    <a:pt x="595" y="131"/>
                    <a:pt x="596" y="131"/>
                    <a:pt x="597" y="130"/>
                  </a:cubicBezTo>
                  <a:cubicBezTo>
                    <a:pt x="612" y="115"/>
                    <a:pt x="612" y="115"/>
                    <a:pt x="612" y="115"/>
                  </a:cubicBezTo>
                  <a:cubicBezTo>
                    <a:pt x="612" y="115"/>
                    <a:pt x="612" y="115"/>
                    <a:pt x="613" y="114"/>
                  </a:cubicBezTo>
                  <a:cubicBezTo>
                    <a:pt x="613" y="114"/>
                    <a:pt x="613" y="114"/>
                    <a:pt x="613" y="114"/>
                  </a:cubicBezTo>
                  <a:cubicBezTo>
                    <a:pt x="622" y="105"/>
                    <a:pt x="622" y="105"/>
                    <a:pt x="622" y="105"/>
                  </a:cubicBezTo>
                  <a:cubicBezTo>
                    <a:pt x="622" y="105"/>
                    <a:pt x="622" y="105"/>
                    <a:pt x="622" y="105"/>
                  </a:cubicBezTo>
                  <a:cubicBezTo>
                    <a:pt x="627" y="101"/>
                    <a:pt x="627" y="101"/>
                    <a:pt x="627" y="101"/>
                  </a:cubicBezTo>
                  <a:cubicBezTo>
                    <a:pt x="719" y="8"/>
                    <a:pt x="719" y="8"/>
                    <a:pt x="719" y="8"/>
                  </a:cubicBezTo>
                  <a:cubicBezTo>
                    <a:pt x="720" y="7"/>
                    <a:pt x="720" y="5"/>
                    <a:pt x="719" y="4"/>
                  </a:cubicBezTo>
                  <a:close/>
                  <a:moveTo>
                    <a:pt x="370" y="352"/>
                  </a:moveTo>
                  <a:cubicBezTo>
                    <a:pt x="369" y="351"/>
                    <a:pt x="367" y="351"/>
                    <a:pt x="366" y="352"/>
                  </a:cubicBezTo>
                  <a:cubicBezTo>
                    <a:pt x="364" y="354"/>
                    <a:pt x="364" y="354"/>
                    <a:pt x="364" y="354"/>
                  </a:cubicBezTo>
                  <a:cubicBezTo>
                    <a:pt x="363" y="355"/>
                    <a:pt x="363" y="357"/>
                    <a:pt x="364" y="358"/>
                  </a:cubicBezTo>
                  <a:cubicBezTo>
                    <a:pt x="365" y="359"/>
                    <a:pt x="366" y="359"/>
                    <a:pt x="366" y="359"/>
                  </a:cubicBezTo>
                  <a:cubicBezTo>
                    <a:pt x="367" y="359"/>
                    <a:pt x="368" y="359"/>
                    <a:pt x="369" y="358"/>
                  </a:cubicBezTo>
                  <a:cubicBezTo>
                    <a:pt x="370" y="357"/>
                    <a:pt x="370" y="357"/>
                    <a:pt x="370" y="357"/>
                  </a:cubicBezTo>
                  <a:cubicBezTo>
                    <a:pt x="372" y="356"/>
                    <a:pt x="372" y="354"/>
                    <a:pt x="370" y="352"/>
                  </a:cubicBezTo>
                  <a:close/>
                  <a:moveTo>
                    <a:pt x="317" y="419"/>
                  </a:moveTo>
                  <a:cubicBezTo>
                    <a:pt x="316" y="418"/>
                    <a:pt x="314" y="418"/>
                    <a:pt x="313" y="419"/>
                  </a:cubicBezTo>
                  <a:cubicBezTo>
                    <a:pt x="293" y="439"/>
                    <a:pt x="293" y="439"/>
                    <a:pt x="293" y="439"/>
                  </a:cubicBezTo>
                  <a:cubicBezTo>
                    <a:pt x="292" y="441"/>
                    <a:pt x="292" y="443"/>
                    <a:pt x="293" y="444"/>
                  </a:cubicBezTo>
                  <a:cubicBezTo>
                    <a:pt x="294" y="444"/>
                    <a:pt x="294" y="445"/>
                    <a:pt x="295" y="445"/>
                  </a:cubicBezTo>
                  <a:cubicBezTo>
                    <a:pt x="296" y="445"/>
                    <a:pt x="297" y="444"/>
                    <a:pt x="297" y="444"/>
                  </a:cubicBezTo>
                  <a:cubicBezTo>
                    <a:pt x="317" y="424"/>
                    <a:pt x="317" y="424"/>
                    <a:pt x="317" y="424"/>
                  </a:cubicBezTo>
                  <a:cubicBezTo>
                    <a:pt x="319" y="423"/>
                    <a:pt x="319" y="421"/>
                    <a:pt x="317" y="419"/>
                  </a:cubicBezTo>
                  <a:close/>
                  <a:moveTo>
                    <a:pt x="722" y="15"/>
                  </a:moveTo>
                  <a:cubicBezTo>
                    <a:pt x="721" y="13"/>
                    <a:pt x="719" y="13"/>
                    <a:pt x="718" y="15"/>
                  </a:cubicBezTo>
                  <a:cubicBezTo>
                    <a:pt x="641" y="92"/>
                    <a:pt x="641" y="92"/>
                    <a:pt x="641" y="92"/>
                  </a:cubicBezTo>
                  <a:cubicBezTo>
                    <a:pt x="639" y="93"/>
                    <a:pt x="639" y="95"/>
                    <a:pt x="641" y="96"/>
                  </a:cubicBezTo>
                  <a:cubicBezTo>
                    <a:pt x="641" y="97"/>
                    <a:pt x="642" y="97"/>
                    <a:pt x="643" y="97"/>
                  </a:cubicBezTo>
                  <a:cubicBezTo>
                    <a:pt x="644" y="97"/>
                    <a:pt x="644" y="97"/>
                    <a:pt x="645" y="96"/>
                  </a:cubicBezTo>
                  <a:cubicBezTo>
                    <a:pt x="722" y="19"/>
                    <a:pt x="722" y="19"/>
                    <a:pt x="722" y="19"/>
                  </a:cubicBezTo>
                  <a:cubicBezTo>
                    <a:pt x="723" y="18"/>
                    <a:pt x="723" y="16"/>
                    <a:pt x="722" y="15"/>
                  </a:cubicBezTo>
                  <a:close/>
                  <a:moveTo>
                    <a:pt x="524" y="216"/>
                  </a:moveTo>
                  <a:cubicBezTo>
                    <a:pt x="524" y="216"/>
                    <a:pt x="525" y="216"/>
                    <a:pt x="526" y="215"/>
                  </a:cubicBezTo>
                  <a:cubicBezTo>
                    <a:pt x="534" y="208"/>
                    <a:pt x="534" y="208"/>
                    <a:pt x="534" y="208"/>
                  </a:cubicBezTo>
                  <a:cubicBezTo>
                    <a:pt x="535" y="206"/>
                    <a:pt x="535" y="204"/>
                    <a:pt x="534" y="203"/>
                  </a:cubicBezTo>
                  <a:cubicBezTo>
                    <a:pt x="532" y="202"/>
                    <a:pt x="530" y="202"/>
                    <a:pt x="529" y="203"/>
                  </a:cubicBezTo>
                  <a:cubicBezTo>
                    <a:pt x="522" y="211"/>
                    <a:pt x="522" y="211"/>
                    <a:pt x="522" y="211"/>
                  </a:cubicBezTo>
                  <a:cubicBezTo>
                    <a:pt x="520" y="212"/>
                    <a:pt x="520" y="214"/>
                    <a:pt x="522" y="215"/>
                  </a:cubicBezTo>
                  <a:cubicBezTo>
                    <a:pt x="522" y="216"/>
                    <a:pt x="523" y="216"/>
                    <a:pt x="524" y="216"/>
                  </a:cubicBezTo>
                  <a:close/>
                  <a:moveTo>
                    <a:pt x="351" y="389"/>
                  </a:moveTo>
                  <a:cubicBezTo>
                    <a:pt x="352" y="389"/>
                    <a:pt x="353" y="388"/>
                    <a:pt x="353" y="388"/>
                  </a:cubicBezTo>
                  <a:cubicBezTo>
                    <a:pt x="359" y="382"/>
                    <a:pt x="359" y="382"/>
                    <a:pt x="359" y="382"/>
                  </a:cubicBezTo>
                  <a:cubicBezTo>
                    <a:pt x="360" y="381"/>
                    <a:pt x="360" y="379"/>
                    <a:pt x="359" y="377"/>
                  </a:cubicBezTo>
                  <a:cubicBezTo>
                    <a:pt x="358" y="376"/>
                    <a:pt x="356" y="376"/>
                    <a:pt x="355" y="377"/>
                  </a:cubicBezTo>
                  <a:cubicBezTo>
                    <a:pt x="349" y="383"/>
                    <a:pt x="349" y="383"/>
                    <a:pt x="349" y="383"/>
                  </a:cubicBezTo>
                  <a:cubicBezTo>
                    <a:pt x="348" y="385"/>
                    <a:pt x="348" y="387"/>
                    <a:pt x="349" y="388"/>
                  </a:cubicBezTo>
                  <a:cubicBezTo>
                    <a:pt x="350" y="388"/>
                    <a:pt x="350" y="389"/>
                    <a:pt x="351" y="389"/>
                  </a:cubicBezTo>
                  <a:close/>
                  <a:moveTo>
                    <a:pt x="741" y="10"/>
                  </a:moveTo>
                  <a:cubicBezTo>
                    <a:pt x="740" y="9"/>
                    <a:pt x="738" y="9"/>
                    <a:pt x="736" y="10"/>
                  </a:cubicBezTo>
                  <a:cubicBezTo>
                    <a:pt x="667" y="79"/>
                    <a:pt x="667" y="79"/>
                    <a:pt x="667" y="79"/>
                  </a:cubicBezTo>
                  <a:cubicBezTo>
                    <a:pt x="666" y="81"/>
                    <a:pt x="666" y="83"/>
                    <a:pt x="667" y="84"/>
                  </a:cubicBezTo>
                  <a:cubicBezTo>
                    <a:pt x="668" y="84"/>
                    <a:pt x="668" y="85"/>
                    <a:pt x="669" y="85"/>
                  </a:cubicBezTo>
                  <a:cubicBezTo>
                    <a:pt x="670" y="85"/>
                    <a:pt x="671" y="84"/>
                    <a:pt x="671" y="84"/>
                  </a:cubicBezTo>
                  <a:cubicBezTo>
                    <a:pt x="741" y="14"/>
                    <a:pt x="741" y="14"/>
                    <a:pt x="741" y="14"/>
                  </a:cubicBezTo>
                  <a:cubicBezTo>
                    <a:pt x="742" y="13"/>
                    <a:pt x="742" y="11"/>
                    <a:pt x="741" y="10"/>
                  </a:cubicBezTo>
                  <a:close/>
                  <a:moveTo>
                    <a:pt x="319" y="436"/>
                  </a:moveTo>
                  <a:cubicBezTo>
                    <a:pt x="320" y="435"/>
                    <a:pt x="320" y="433"/>
                    <a:pt x="319" y="432"/>
                  </a:cubicBezTo>
                  <a:cubicBezTo>
                    <a:pt x="318" y="431"/>
                    <a:pt x="316" y="431"/>
                    <a:pt x="314" y="432"/>
                  </a:cubicBezTo>
                  <a:cubicBezTo>
                    <a:pt x="299" y="447"/>
                    <a:pt x="299" y="447"/>
                    <a:pt x="299" y="447"/>
                  </a:cubicBezTo>
                  <a:cubicBezTo>
                    <a:pt x="298" y="448"/>
                    <a:pt x="298" y="450"/>
                    <a:pt x="299" y="452"/>
                  </a:cubicBezTo>
                  <a:cubicBezTo>
                    <a:pt x="300" y="452"/>
                    <a:pt x="301" y="452"/>
                    <a:pt x="301" y="452"/>
                  </a:cubicBezTo>
                  <a:cubicBezTo>
                    <a:pt x="302" y="452"/>
                    <a:pt x="303" y="452"/>
                    <a:pt x="304" y="452"/>
                  </a:cubicBezTo>
                  <a:lnTo>
                    <a:pt x="319" y="436"/>
                  </a:lnTo>
                  <a:close/>
                  <a:moveTo>
                    <a:pt x="369" y="382"/>
                  </a:moveTo>
                  <a:cubicBezTo>
                    <a:pt x="368" y="380"/>
                    <a:pt x="366" y="380"/>
                    <a:pt x="365" y="382"/>
                  </a:cubicBezTo>
                  <a:cubicBezTo>
                    <a:pt x="357" y="389"/>
                    <a:pt x="357" y="389"/>
                    <a:pt x="357" y="389"/>
                  </a:cubicBezTo>
                  <a:cubicBezTo>
                    <a:pt x="356" y="390"/>
                    <a:pt x="356" y="392"/>
                    <a:pt x="357" y="393"/>
                  </a:cubicBezTo>
                  <a:cubicBezTo>
                    <a:pt x="358" y="394"/>
                    <a:pt x="359" y="394"/>
                    <a:pt x="360" y="394"/>
                  </a:cubicBezTo>
                  <a:cubicBezTo>
                    <a:pt x="360" y="394"/>
                    <a:pt x="361" y="394"/>
                    <a:pt x="362" y="393"/>
                  </a:cubicBezTo>
                  <a:cubicBezTo>
                    <a:pt x="369" y="386"/>
                    <a:pt x="369" y="386"/>
                    <a:pt x="369" y="386"/>
                  </a:cubicBezTo>
                  <a:cubicBezTo>
                    <a:pt x="370" y="385"/>
                    <a:pt x="370" y="383"/>
                    <a:pt x="369" y="382"/>
                  </a:cubicBezTo>
                  <a:close/>
                  <a:moveTo>
                    <a:pt x="376" y="370"/>
                  </a:moveTo>
                  <a:cubicBezTo>
                    <a:pt x="375" y="371"/>
                    <a:pt x="375" y="371"/>
                    <a:pt x="375" y="371"/>
                  </a:cubicBezTo>
                  <a:cubicBezTo>
                    <a:pt x="374" y="373"/>
                    <a:pt x="374" y="375"/>
                    <a:pt x="375" y="376"/>
                  </a:cubicBezTo>
                  <a:cubicBezTo>
                    <a:pt x="375" y="376"/>
                    <a:pt x="376" y="377"/>
                    <a:pt x="377" y="377"/>
                  </a:cubicBezTo>
                  <a:cubicBezTo>
                    <a:pt x="378" y="377"/>
                    <a:pt x="379" y="376"/>
                    <a:pt x="379" y="376"/>
                  </a:cubicBezTo>
                  <a:cubicBezTo>
                    <a:pt x="380" y="375"/>
                    <a:pt x="380" y="375"/>
                    <a:pt x="380" y="375"/>
                  </a:cubicBezTo>
                  <a:cubicBezTo>
                    <a:pt x="381" y="374"/>
                    <a:pt x="381" y="372"/>
                    <a:pt x="380" y="370"/>
                  </a:cubicBezTo>
                  <a:cubicBezTo>
                    <a:pt x="379" y="369"/>
                    <a:pt x="377" y="369"/>
                    <a:pt x="376" y="370"/>
                  </a:cubicBezTo>
                  <a:close/>
                  <a:moveTo>
                    <a:pt x="698" y="67"/>
                  </a:moveTo>
                  <a:cubicBezTo>
                    <a:pt x="697" y="65"/>
                    <a:pt x="695" y="65"/>
                    <a:pt x="694" y="67"/>
                  </a:cubicBezTo>
                  <a:cubicBezTo>
                    <a:pt x="685" y="76"/>
                    <a:pt x="685" y="76"/>
                    <a:pt x="685" y="76"/>
                  </a:cubicBezTo>
                  <a:cubicBezTo>
                    <a:pt x="683" y="77"/>
                    <a:pt x="683" y="79"/>
                    <a:pt x="685" y="80"/>
                  </a:cubicBezTo>
                  <a:cubicBezTo>
                    <a:pt x="685" y="81"/>
                    <a:pt x="686" y="81"/>
                    <a:pt x="687" y="81"/>
                  </a:cubicBezTo>
                  <a:cubicBezTo>
                    <a:pt x="688" y="81"/>
                    <a:pt x="688" y="81"/>
                    <a:pt x="689" y="80"/>
                  </a:cubicBezTo>
                  <a:cubicBezTo>
                    <a:pt x="698" y="71"/>
                    <a:pt x="698" y="71"/>
                    <a:pt x="698" y="71"/>
                  </a:cubicBezTo>
                  <a:cubicBezTo>
                    <a:pt x="699" y="70"/>
                    <a:pt x="699" y="68"/>
                    <a:pt x="698" y="67"/>
                  </a:cubicBezTo>
                  <a:close/>
                  <a:moveTo>
                    <a:pt x="735" y="30"/>
                  </a:moveTo>
                  <a:cubicBezTo>
                    <a:pt x="734" y="28"/>
                    <a:pt x="732" y="28"/>
                    <a:pt x="731" y="30"/>
                  </a:cubicBezTo>
                  <a:cubicBezTo>
                    <a:pt x="720" y="40"/>
                    <a:pt x="720" y="40"/>
                    <a:pt x="720" y="40"/>
                  </a:cubicBezTo>
                  <a:cubicBezTo>
                    <a:pt x="720" y="40"/>
                    <a:pt x="720" y="40"/>
                    <a:pt x="720" y="40"/>
                  </a:cubicBezTo>
                  <a:cubicBezTo>
                    <a:pt x="699" y="62"/>
                    <a:pt x="699" y="62"/>
                    <a:pt x="699" y="62"/>
                  </a:cubicBezTo>
                  <a:cubicBezTo>
                    <a:pt x="697" y="63"/>
                    <a:pt x="697" y="65"/>
                    <a:pt x="699" y="66"/>
                  </a:cubicBezTo>
                  <a:cubicBezTo>
                    <a:pt x="699" y="67"/>
                    <a:pt x="700" y="67"/>
                    <a:pt x="701" y="67"/>
                  </a:cubicBezTo>
                  <a:cubicBezTo>
                    <a:pt x="702" y="67"/>
                    <a:pt x="702" y="67"/>
                    <a:pt x="703" y="66"/>
                  </a:cubicBezTo>
                  <a:cubicBezTo>
                    <a:pt x="712" y="57"/>
                    <a:pt x="712" y="57"/>
                    <a:pt x="712" y="57"/>
                  </a:cubicBezTo>
                  <a:cubicBezTo>
                    <a:pt x="712" y="57"/>
                    <a:pt x="712" y="57"/>
                    <a:pt x="712" y="57"/>
                  </a:cubicBezTo>
                  <a:cubicBezTo>
                    <a:pt x="714" y="55"/>
                    <a:pt x="714" y="55"/>
                    <a:pt x="714" y="55"/>
                  </a:cubicBezTo>
                  <a:cubicBezTo>
                    <a:pt x="717" y="52"/>
                    <a:pt x="717" y="52"/>
                    <a:pt x="717" y="52"/>
                  </a:cubicBezTo>
                  <a:cubicBezTo>
                    <a:pt x="717" y="52"/>
                    <a:pt x="717" y="52"/>
                    <a:pt x="717" y="52"/>
                  </a:cubicBezTo>
                  <a:cubicBezTo>
                    <a:pt x="735" y="34"/>
                    <a:pt x="735" y="34"/>
                    <a:pt x="735" y="34"/>
                  </a:cubicBezTo>
                  <a:cubicBezTo>
                    <a:pt x="736" y="33"/>
                    <a:pt x="736" y="31"/>
                    <a:pt x="735" y="30"/>
                  </a:cubicBezTo>
                  <a:close/>
                  <a:moveTo>
                    <a:pt x="751" y="17"/>
                  </a:moveTo>
                  <a:cubicBezTo>
                    <a:pt x="751" y="17"/>
                    <a:pt x="752" y="17"/>
                    <a:pt x="753" y="16"/>
                  </a:cubicBezTo>
                  <a:cubicBezTo>
                    <a:pt x="755" y="14"/>
                    <a:pt x="755" y="14"/>
                    <a:pt x="755" y="14"/>
                  </a:cubicBezTo>
                  <a:cubicBezTo>
                    <a:pt x="757" y="12"/>
                    <a:pt x="757" y="10"/>
                    <a:pt x="755" y="9"/>
                  </a:cubicBezTo>
                  <a:cubicBezTo>
                    <a:pt x="754" y="8"/>
                    <a:pt x="752" y="8"/>
                    <a:pt x="751" y="9"/>
                  </a:cubicBezTo>
                  <a:cubicBezTo>
                    <a:pt x="748" y="12"/>
                    <a:pt x="748" y="12"/>
                    <a:pt x="748" y="12"/>
                  </a:cubicBezTo>
                  <a:cubicBezTo>
                    <a:pt x="747" y="13"/>
                    <a:pt x="747" y="15"/>
                    <a:pt x="748" y="16"/>
                  </a:cubicBezTo>
                  <a:cubicBezTo>
                    <a:pt x="749" y="17"/>
                    <a:pt x="750" y="17"/>
                    <a:pt x="751" y="17"/>
                  </a:cubicBezTo>
                  <a:close/>
                  <a:moveTo>
                    <a:pt x="317" y="448"/>
                  </a:moveTo>
                  <a:cubicBezTo>
                    <a:pt x="316" y="447"/>
                    <a:pt x="314" y="447"/>
                    <a:pt x="312" y="448"/>
                  </a:cubicBezTo>
                  <a:cubicBezTo>
                    <a:pt x="305" y="455"/>
                    <a:pt x="305" y="455"/>
                    <a:pt x="305" y="455"/>
                  </a:cubicBezTo>
                  <a:cubicBezTo>
                    <a:pt x="305" y="455"/>
                    <a:pt x="305" y="455"/>
                    <a:pt x="305" y="455"/>
                  </a:cubicBezTo>
                  <a:cubicBezTo>
                    <a:pt x="305" y="455"/>
                    <a:pt x="305" y="456"/>
                    <a:pt x="305" y="456"/>
                  </a:cubicBezTo>
                  <a:cubicBezTo>
                    <a:pt x="303" y="458"/>
                    <a:pt x="303" y="458"/>
                    <a:pt x="303" y="458"/>
                  </a:cubicBezTo>
                  <a:cubicBezTo>
                    <a:pt x="302" y="459"/>
                    <a:pt x="302" y="461"/>
                    <a:pt x="303" y="462"/>
                  </a:cubicBezTo>
                  <a:cubicBezTo>
                    <a:pt x="303" y="463"/>
                    <a:pt x="304" y="463"/>
                    <a:pt x="305" y="463"/>
                  </a:cubicBezTo>
                  <a:cubicBezTo>
                    <a:pt x="306" y="463"/>
                    <a:pt x="306" y="463"/>
                    <a:pt x="307" y="462"/>
                  </a:cubicBezTo>
                  <a:cubicBezTo>
                    <a:pt x="309" y="460"/>
                    <a:pt x="309" y="460"/>
                    <a:pt x="309" y="460"/>
                  </a:cubicBezTo>
                  <a:cubicBezTo>
                    <a:pt x="309" y="460"/>
                    <a:pt x="309" y="460"/>
                    <a:pt x="309" y="460"/>
                  </a:cubicBezTo>
                  <a:cubicBezTo>
                    <a:pt x="309" y="460"/>
                    <a:pt x="310" y="459"/>
                    <a:pt x="310" y="459"/>
                  </a:cubicBezTo>
                  <a:cubicBezTo>
                    <a:pt x="317" y="452"/>
                    <a:pt x="317" y="452"/>
                    <a:pt x="317" y="452"/>
                  </a:cubicBezTo>
                  <a:cubicBezTo>
                    <a:pt x="318" y="451"/>
                    <a:pt x="318" y="449"/>
                    <a:pt x="317" y="448"/>
                  </a:cubicBezTo>
                  <a:close/>
                  <a:moveTo>
                    <a:pt x="359" y="401"/>
                  </a:moveTo>
                  <a:cubicBezTo>
                    <a:pt x="357" y="403"/>
                    <a:pt x="357" y="403"/>
                    <a:pt x="357" y="403"/>
                  </a:cubicBezTo>
                  <a:cubicBezTo>
                    <a:pt x="356" y="404"/>
                    <a:pt x="356" y="406"/>
                    <a:pt x="357" y="407"/>
                  </a:cubicBezTo>
                  <a:cubicBezTo>
                    <a:pt x="358" y="408"/>
                    <a:pt x="359" y="408"/>
                    <a:pt x="360" y="408"/>
                  </a:cubicBezTo>
                  <a:cubicBezTo>
                    <a:pt x="360" y="408"/>
                    <a:pt x="361" y="408"/>
                    <a:pt x="362" y="407"/>
                  </a:cubicBezTo>
                  <a:cubicBezTo>
                    <a:pt x="364" y="405"/>
                    <a:pt x="364" y="405"/>
                    <a:pt x="364" y="405"/>
                  </a:cubicBezTo>
                  <a:cubicBezTo>
                    <a:pt x="365" y="404"/>
                    <a:pt x="365" y="402"/>
                    <a:pt x="364" y="401"/>
                  </a:cubicBezTo>
                  <a:cubicBezTo>
                    <a:pt x="362" y="400"/>
                    <a:pt x="360" y="400"/>
                    <a:pt x="359" y="401"/>
                  </a:cubicBezTo>
                  <a:close/>
                  <a:moveTo>
                    <a:pt x="322" y="457"/>
                  </a:moveTo>
                  <a:cubicBezTo>
                    <a:pt x="321" y="456"/>
                    <a:pt x="319" y="456"/>
                    <a:pt x="317" y="457"/>
                  </a:cubicBezTo>
                  <a:cubicBezTo>
                    <a:pt x="311" y="463"/>
                    <a:pt x="311" y="463"/>
                    <a:pt x="311" y="463"/>
                  </a:cubicBezTo>
                  <a:cubicBezTo>
                    <a:pt x="310" y="465"/>
                    <a:pt x="310" y="467"/>
                    <a:pt x="311" y="468"/>
                  </a:cubicBezTo>
                  <a:cubicBezTo>
                    <a:pt x="312" y="468"/>
                    <a:pt x="312" y="469"/>
                    <a:pt x="313" y="469"/>
                  </a:cubicBezTo>
                  <a:cubicBezTo>
                    <a:pt x="314" y="469"/>
                    <a:pt x="315" y="468"/>
                    <a:pt x="315" y="468"/>
                  </a:cubicBezTo>
                  <a:cubicBezTo>
                    <a:pt x="322" y="461"/>
                    <a:pt x="322" y="461"/>
                    <a:pt x="322" y="461"/>
                  </a:cubicBezTo>
                  <a:cubicBezTo>
                    <a:pt x="323" y="460"/>
                    <a:pt x="323" y="458"/>
                    <a:pt x="322" y="457"/>
                  </a:cubicBezTo>
                  <a:close/>
                  <a:moveTo>
                    <a:pt x="385" y="389"/>
                  </a:moveTo>
                  <a:cubicBezTo>
                    <a:pt x="381" y="394"/>
                    <a:pt x="381" y="394"/>
                    <a:pt x="381" y="394"/>
                  </a:cubicBezTo>
                  <a:cubicBezTo>
                    <a:pt x="379" y="395"/>
                    <a:pt x="379" y="397"/>
                    <a:pt x="380" y="398"/>
                  </a:cubicBezTo>
                  <a:cubicBezTo>
                    <a:pt x="379" y="397"/>
                    <a:pt x="377" y="397"/>
                    <a:pt x="376" y="398"/>
                  </a:cubicBezTo>
                  <a:cubicBezTo>
                    <a:pt x="373" y="401"/>
                    <a:pt x="373" y="401"/>
                    <a:pt x="373" y="401"/>
                  </a:cubicBezTo>
                  <a:cubicBezTo>
                    <a:pt x="372" y="402"/>
                    <a:pt x="372" y="404"/>
                    <a:pt x="373" y="405"/>
                  </a:cubicBezTo>
                  <a:cubicBezTo>
                    <a:pt x="374" y="406"/>
                    <a:pt x="375" y="406"/>
                    <a:pt x="376" y="406"/>
                  </a:cubicBezTo>
                  <a:cubicBezTo>
                    <a:pt x="376" y="406"/>
                    <a:pt x="377" y="406"/>
                    <a:pt x="378" y="405"/>
                  </a:cubicBezTo>
                  <a:cubicBezTo>
                    <a:pt x="381" y="402"/>
                    <a:pt x="381" y="402"/>
                    <a:pt x="381" y="402"/>
                  </a:cubicBezTo>
                  <a:cubicBezTo>
                    <a:pt x="382" y="401"/>
                    <a:pt x="382" y="400"/>
                    <a:pt x="381" y="398"/>
                  </a:cubicBezTo>
                  <a:cubicBezTo>
                    <a:pt x="381" y="399"/>
                    <a:pt x="382" y="399"/>
                    <a:pt x="383" y="399"/>
                  </a:cubicBezTo>
                  <a:cubicBezTo>
                    <a:pt x="384" y="399"/>
                    <a:pt x="384" y="399"/>
                    <a:pt x="385" y="398"/>
                  </a:cubicBezTo>
                  <a:cubicBezTo>
                    <a:pt x="390" y="394"/>
                    <a:pt x="390" y="394"/>
                    <a:pt x="390" y="394"/>
                  </a:cubicBezTo>
                  <a:cubicBezTo>
                    <a:pt x="391" y="392"/>
                    <a:pt x="391" y="390"/>
                    <a:pt x="390" y="389"/>
                  </a:cubicBezTo>
                  <a:cubicBezTo>
                    <a:pt x="388" y="388"/>
                    <a:pt x="386" y="388"/>
                    <a:pt x="385" y="389"/>
                  </a:cubicBezTo>
                  <a:close/>
                  <a:moveTo>
                    <a:pt x="401" y="396"/>
                  </a:moveTo>
                  <a:cubicBezTo>
                    <a:pt x="402" y="395"/>
                    <a:pt x="402" y="393"/>
                    <a:pt x="401" y="392"/>
                  </a:cubicBezTo>
                  <a:cubicBezTo>
                    <a:pt x="400" y="391"/>
                    <a:pt x="398" y="391"/>
                    <a:pt x="397" y="392"/>
                  </a:cubicBezTo>
                  <a:cubicBezTo>
                    <a:pt x="385" y="403"/>
                    <a:pt x="385" y="403"/>
                    <a:pt x="385" y="403"/>
                  </a:cubicBezTo>
                  <a:cubicBezTo>
                    <a:pt x="384" y="404"/>
                    <a:pt x="384" y="406"/>
                    <a:pt x="385" y="407"/>
                  </a:cubicBezTo>
                  <a:cubicBezTo>
                    <a:pt x="386" y="408"/>
                    <a:pt x="387" y="408"/>
                    <a:pt x="387" y="408"/>
                  </a:cubicBezTo>
                  <a:cubicBezTo>
                    <a:pt x="388" y="408"/>
                    <a:pt x="389" y="408"/>
                    <a:pt x="390" y="407"/>
                  </a:cubicBezTo>
                  <a:lnTo>
                    <a:pt x="401" y="396"/>
                  </a:lnTo>
                  <a:close/>
                  <a:moveTo>
                    <a:pt x="702" y="95"/>
                  </a:moveTo>
                  <a:cubicBezTo>
                    <a:pt x="704" y="93"/>
                    <a:pt x="704" y="91"/>
                    <a:pt x="702" y="90"/>
                  </a:cubicBezTo>
                  <a:cubicBezTo>
                    <a:pt x="701" y="89"/>
                    <a:pt x="699" y="89"/>
                    <a:pt x="698" y="90"/>
                  </a:cubicBezTo>
                  <a:cubicBezTo>
                    <a:pt x="693" y="95"/>
                    <a:pt x="693" y="95"/>
                    <a:pt x="693" y="95"/>
                  </a:cubicBezTo>
                  <a:cubicBezTo>
                    <a:pt x="692" y="96"/>
                    <a:pt x="692" y="98"/>
                    <a:pt x="693" y="99"/>
                  </a:cubicBezTo>
                  <a:cubicBezTo>
                    <a:pt x="694" y="100"/>
                    <a:pt x="695" y="100"/>
                    <a:pt x="696" y="100"/>
                  </a:cubicBezTo>
                  <a:cubicBezTo>
                    <a:pt x="696" y="100"/>
                    <a:pt x="697" y="100"/>
                    <a:pt x="698" y="99"/>
                  </a:cubicBezTo>
                  <a:lnTo>
                    <a:pt x="702" y="95"/>
                  </a:lnTo>
                  <a:close/>
                  <a:moveTo>
                    <a:pt x="326" y="471"/>
                  </a:moveTo>
                  <a:cubicBezTo>
                    <a:pt x="332" y="465"/>
                    <a:pt x="332" y="465"/>
                    <a:pt x="332" y="465"/>
                  </a:cubicBezTo>
                  <a:cubicBezTo>
                    <a:pt x="333" y="464"/>
                    <a:pt x="333" y="462"/>
                    <a:pt x="332" y="461"/>
                  </a:cubicBezTo>
                  <a:cubicBezTo>
                    <a:pt x="331" y="460"/>
                    <a:pt x="329" y="460"/>
                    <a:pt x="327" y="461"/>
                  </a:cubicBezTo>
                  <a:cubicBezTo>
                    <a:pt x="321" y="467"/>
                    <a:pt x="321" y="467"/>
                    <a:pt x="321" y="467"/>
                  </a:cubicBezTo>
                  <a:cubicBezTo>
                    <a:pt x="320" y="468"/>
                    <a:pt x="320" y="470"/>
                    <a:pt x="321" y="471"/>
                  </a:cubicBezTo>
                  <a:cubicBezTo>
                    <a:pt x="322" y="472"/>
                    <a:pt x="323" y="472"/>
                    <a:pt x="323" y="472"/>
                  </a:cubicBezTo>
                  <a:cubicBezTo>
                    <a:pt x="324" y="472"/>
                    <a:pt x="325" y="472"/>
                    <a:pt x="326" y="471"/>
                  </a:cubicBezTo>
                  <a:close/>
                  <a:moveTo>
                    <a:pt x="341" y="468"/>
                  </a:moveTo>
                  <a:cubicBezTo>
                    <a:pt x="342" y="468"/>
                    <a:pt x="343" y="468"/>
                    <a:pt x="344" y="467"/>
                  </a:cubicBezTo>
                  <a:cubicBezTo>
                    <a:pt x="348" y="464"/>
                    <a:pt x="348" y="464"/>
                    <a:pt x="348" y="464"/>
                  </a:cubicBezTo>
                  <a:cubicBezTo>
                    <a:pt x="349" y="462"/>
                    <a:pt x="349" y="460"/>
                    <a:pt x="348" y="459"/>
                  </a:cubicBezTo>
                  <a:cubicBezTo>
                    <a:pt x="346" y="458"/>
                    <a:pt x="344" y="458"/>
                    <a:pt x="343" y="459"/>
                  </a:cubicBezTo>
                  <a:cubicBezTo>
                    <a:pt x="339" y="463"/>
                    <a:pt x="339" y="463"/>
                    <a:pt x="339" y="463"/>
                  </a:cubicBezTo>
                  <a:cubicBezTo>
                    <a:pt x="338" y="464"/>
                    <a:pt x="338" y="466"/>
                    <a:pt x="339" y="467"/>
                  </a:cubicBezTo>
                  <a:cubicBezTo>
                    <a:pt x="340" y="468"/>
                    <a:pt x="341" y="468"/>
                    <a:pt x="341" y="468"/>
                  </a:cubicBezTo>
                  <a:close/>
                  <a:moveTo>
                    <a:pt x="698" y="108"/>
                  </a:moveTo>
                  <a:cubicBezTo>
                    <a:pt x="699" y="109"/>
                    <a:pt x="700" y="109"/>
                    <a:pt x="701" y="109"/>
                  </a:cubicBezTo>
                  <a:cubicBezTo>
                    <a:pt x="701" y="109"/>
                    <a:pt x="702" y="109"/>
                    <a:pt x="703" y="108"/>
                  </a:cubicBezTo>
                  <a:cubicBezTo>
                    <a:pt x="716" y="96"/>
                    <a:pt x="716" y="96"/>
                    <a:pt x="716" y="96"/>
                  </a:cubicBezTo>
                  <a:cubicBezTo>
                    <a:pt x="717" y="94"/>
                    <a:pt x="717" y="92"/>
                    <a:pt x="716" y="91"/>
                  </a:cubicBezTo>
                  <a:cubicBezTo>
                    <a:pt x="714" y="90"/>
                    <a:pt x="712" y="90"/>
                    <a:pt x="711" y="91"/>
                  </a:cubicBezTo>
                  <a:cubicBezTo>
                    <a:pt x="698" y="104"/>
                    <a:pt x="698" y="104"/>
                    <a:pt x="698" y="104"/>
                  </a:cubicBezTo>
                  <a:cubicBezTo>
                    <a:pt x="697" y="105"/>
                    <a:pt x="697" y="107"/>
                    <a:pt x="698" y="108"/>
                  </a:cubicBezTo>
                  <a:close/>
                  <a:moveTo>
                    <a:pt x="410" y="401"/>
                  </a:moveTo>
                  <a:cubicBezTo>
                    <a:pt x="411" y="400"/>
                    <a:pt x="411" y="398"/>
                    <a:pt x="410" y="397"/>
                  </a:cubicBezTo>
                  <a:cubicBezTo>
                    <a:pt x="409" y="396"/>
                    <a:pt x="407" y="396"/>
                    <a:pt x="406" y="397"/>
                  </a:cubicBezTo>
                  <a:cubicBezTo>
                    <a:pt x="402" y="401"/>
                    <a:pt x="402" y="401"/>
                    <a:pt x="402" y="401"/>
                  </a:cubicBezTo>
                  <a:cubicBezTo>
                    <a:pt x="400" y="402"/>
                    <a:pt x="400" y="404"/>
                    <a:pt x="402" y="405"/>
                  </a:cubicBezTo>
                  <a:cubicBezTo>
                    <a:pt x="402" y="406"/>
                    <a:pt x="403" y="406"/>
                    <a:pt x="404" y="406"/>
                  </a:cubicBezTo>
                  <a:cubicBezTo>
                    <a:pt x="405" y="406"/>
                    <a:pt x="405" y="406"/>
                    <a:pt x="406" y="405"/>
                  </a:cubicBezTo>
                  <a:lnTo>
                    <a:pt x="410" y="401"/>
                  </a:lnTo>
                  <a:close/>
                  <a:moveTo>
                    <a:pt x="332" y="471"/>
                  </a:moveTo>
                  <a:cubicBezTo>
                    <a:pt x="329" y="474"/>
                    <a:pt x="329" y="474"/>
                    <a:pt x="329" y="474"/>
                  </a:cubicBezTo>
                  <a:cubicBezTo>
                    <a:pt x="327" y="475"/>
                    <a:pt x="327" y="477"/>
                    <a:pt x="329" y="478"/>
                  </a:cubicBezTo>
                  <a:cubicBezTo>
                    <a:pt x="329" y="479"/>
                    <a:pt x="330" y="479"/>
                    <a:pt x="331" y="479"/>
                  </a:cubicBezTo>
                  <a:cubicBezTo>
                    <a:pt x="332" y="479"/>
                    <a:pt x="332" y="479"/>
                    <a:pt x="333" y="478"/>
                  </a:cubicBezTo>
                  <a:cubicBezTo>
                    <a:pt x="336" y="475"/>
                    <a:pt x="336" y="475"/>
                    <a:pt x="336" y="475"/>
                  </a:cubicBezTo>
                  <a:cubicBezTo>
                    <a:pt x="337" y="474"/>
                    <a:pt x="337" y="472"/>
                    <a:pt x="336" y="471"/>
                  </a:cubicBezTo>
                  <a:cubicBezTo>
                    <a:pt x="335" y="469"/>
                    <a:pt x="333" y="469"/>
                    <a:pt x="332" y="471"/>
                  </a:cubicBezTo>
                  <a:close/>
                  <a:moveTo>
                    <a:pt x="346" y="478"/>
                  </a:moveTo>
                  <a:cubicBezTo>
                    <a:pt x="347" y="478"/>
                    <a:pt x="348" y="477"/>
                    <a:pt x="348" y="477"/>
                  </a:cubicBezTo>
                  <a:cubicBezTo>
                    <a:pt x="359" y="466"/>
                    <a:pt x="359" y="466"/>
                    <a:pt x="359" y="466"/>
                  </a:cubicBezTo>
                  <a:cubicBezTo>
                    <a:pt x="361" y="464"/>
                    <a:pt x="361" y="464"/>
                    <a:pt x="361" y="464"/>
                  </a:cubicBezTo>
                  <a:cubicBezTo>
                    <a:pt x="363" y="462"/>
                    <a:pt x="363" y="462"/>
                    <a:pt x="363" y="462"/>
                  </a:cubicBezTo>
                  <a:cubicBezTo>
                    <a:pt x="363" y="462"/>
                    <a:pt x="363" y="462"/>
                    <a:pt x="363" y="462"/>
                  </a:cubicBezTo>
                  <a:cubicBezTo>
                    <a:pt x="367" y="458"/>
                    <a:pt x="367" y="458"/>
                    <a:pt x="367" y="458"/>
                  </a:cubicBezTo>
                  <a:cubicBezTo>
                    <a:pt x="374" y="451"/>
                    <a:pt x="374" y="451"/>
                    <a:pt x="374" y="451"/>
                  </a:cubicBezTo>
                  <a:cubicBezTo>
                    <a:pt x="375" y="451"/>
                    <a:pt x="375" y="450"/>
                    <a:pt x="375" y="449"/>
                  </a:cubicBezTo>
                  <a:cubicBezTo>
                    <a:pt x="375" y="448"/>
                    <a:pt x="375" y="447"/>
                    <a:pt x="374" y="447"/>
                  </a:cubicBezTo>
                  <a:cubicBezTo>
                    <a:pt x="373" y="445"/>
                    <a:pt x="371" y="445"/>
                    <a:pt x="370" y="447"/>
                  </a:cubicBezTo>
                  <a:cubicBezTo>
                    <a:pt x="352" y="464"/>
                    <a:pt x="352" y="464"/>
                    <a:pt x="352" y="464"/>
                  </a:cubicBezTo>
                  <a:cubicBezTo>
                    <a:pt x="352" y="464"/>
                    <a:pt x="352" y="464"/>
                    <a:pt x="352" y="464"/>
                  </a:cubicBezTo>
                  <a:cubicBezTo>
                    <a:pt x="351" y="465"/>
                    <a:pt x="351" y="465"/>
                    <a:pt x="351" y="465"/>
                  </a:cubicBezTo>
                  <a:cubicBezTo>
                    <a:pt x="351" y="465"/>
                    <a:pt x="351" y="465"/>
                    <a:pt x="351" y="465"/>
                  </a:cubicBezTo>
                  <a:cubicBezTo>
                    <a:pt x="344" y="472"/>
                    <a:pt x="344" y="472"/>
                    <a:pt x="344" y="472"/>
                  </a:cubicBezTo>
                  <a:cubicBezTo>
                    <a:pt x="343" y="474"/>
                    <a:pt x="343" y="475"/>
                    <a:pt x="344" y="477"/>
                  </a:cubicBezTo>
                  <a:cubicBezTo>
                    <a:pt x="345" y="477"/>
                    <a:pt x="345" y="478"/>
                    <a:pt x="346" y="478"/>
                  </a:cubicBezTo>
                  <a:close/>
                  <a:moveTo>
                    <a:pt x="731" y="94"/>
                  </a:moveTo>
                  <a:cubicBezTo>
                    <a:pt x="731" y="94"/>
                    <a:pt x="731" y="94"/>
                    <a:pt x="732" y="93"/>
                  </a:cubicBezTo>
                  <a:cubicBezTo>
                    <a:pt x="733" y="92"/>
                    <a:pt x="733" y="92"/>
                    <a:pt x="733" y="92"/>
                  </a:cubicBezTo>
                  <a:cubicBezTo>
                    <a:pt x="734" y="91"/>
                    <a:pt x="734" y="89"/>
                    <a:pt x="733" y="88"/>
                  </a:cubicBezTo>
                  <a:cubicBezTo>
                    <a:pt x="732" y="87"/>
                    <a:pt x="730" y="87"/>
                    <a:pt x="728" y="88"/>
                  </a:cubicBezTo>
                  <a:cubicBezTo>
                    <a:pt x="727" y="89"/>
                    <a:pt x="727" y="89"/>
                    <a:pt x="727" y="89"/>
                  </a:cubicBezTo>
                  <a:cubicBezTo>
                    <a:pt x="727" y="89"/>
                    <a:pt x="727" y="89"/>
                    <a:pt x="727" y="90"/>
                  </a:cubicBezTo>
                  <a:cubicBezTo>
                    <a:pt x="727" y="90"/>
                    <a:pt x="727" y="90"/>
                    <a:pt x="726" y="90"/>
                  </a:cubicBezTo>
                  <a:cubicBezTo>
                    <a:pt x="711" y="106"/>
                    <a:pt x="711" y="106"/>
                    <a:pt x="711" y="106"/>
                  </a:cubicBezTo>
                  <a:cubicBezTo>
                    <a:pt x="710" y="107"/>
                    <a:pt x="710" y="109"/>
                    <a:pt x="711" y="110"/>
                  </a:cubicBezTo>
                  <a:cubicBezTo>
                    <a:pt x="711" y="110"/>
                    <a:pt x="712" y="111"/>
                    <a:pt x="713" y="111"/>
                  </a:cubicBezTo>
                  <a:cubicBezTo>
                    <a:pt x="714" y="111"/>
                    <a:pt x="715" y="110"/>
                    <a:pt x="715" y="110"/>
                  </a:cubicBezTo>
                  <a:cubicBezTo>
                    <a:pt x="731" y="94"/>
                    <a:pt x="731" y="94"/>
                    <a:pt x="731" y="94"/>
                  </a:cubicBezTo>
                  <a:cubicBezTo>
                    <a:pt x="731" y="94"/>
                    <a:pt x="731" y="94"/>
                    <a:pt x="731" y="94"/>
                  </a:cubicBezTo>
                  <a:close/>
                  <a:moveTo>
                    <a:pt x="418" y="407"/>
                  </a:moveTo>
                  <a:cubicBezTo>
                    <a:pt x="422" y="403"/>
                    <a:pt x="422" y="403"/>
                    <a:pt x="422" y="403"/>
                  </a:cubicBezTo>
                  <a:cubicBezTo>
                    <a:pt x="423" y="402"/>
                    <a:pt x="423" y="400"/>
                    <a:pt x="422" y="399"/>
                  </a:cubicBezTo>
                  <a:cubicBezTo>
                    <a:pt x="421" y="397"/>
                    <a:pt x="419" y="397"/>
                    <a:pt x="418" y="399"/>
                  </a:cubicBezTo>
                  <a:cubicBezTo>
                    <a:pt x="414" y="402"/>
                    <a:pt x="414" y="402"/>
                    <a:pt x="414" y="402"/>
                  </a:cubicBezTo>
                  <a:cubicBezTo>
                    <a:pt x="413" y="403"/>
                    <a:pt x="413" y="405"/>
                    <a:pt x="414" y="407"/>
                  </a:cubicBezTo>
                  <a:cubicBezTo>
                    <a:pt x="415" y="407"/>
                    <a:pt x="415" y="407"/>
                    <a:pt x="416" y="407"/>
                  </a:cubicBezTo>
                  <a:cubicBezTo>
                    <a:pt x="417" y="407"/>
                    <a:pt x="418" y="407"/>
                    <a:pt x="418" y="407"/>
                  </a:cubicBezTo>
                  <a:close/>
                  <a:moveTo>
                    <a:pt x="383" y="448"/>
                  </a:moveTo>
                  <a:cubicBezTo>
                    <a:pt x="347" y="483"/>
                    <a:pt x="347" y="483"/>
                    <a:pt x="347" y="483"/>
                  </a:cubicBezTo>
                  <a:cubicBezTo>
                    <a:pt x="346" y="484"/>
                    <a:pt x="346" y="486"/>
                    <a:pt x="347" y="488"/>
                  </a:cubicBezTo>
                  <a:cubicBezTo>
                    <a:pt x="348" y="488"/>
                    <a:pt x="348" y="488"/>
                    <a:pt x="349" y="488"/>
                  </a:cubicBezTo>
                  <a:cubicBezTo>
                    <a:pt x="350" y="488"/>
                    <a:pt x="351" y="488"/>
                    <a:pt x="351" y="488"/>
                  </a:cubicBezTo>
                  <a:cubicBezTo>
                    <a:pt x="387" y="452"/>
                    <a:pt x="387" y="452"/>
                    <a:pt x="387" y="452"/>
                  </a:cubicBezTo>
                  <a:cubicBezTo>
                    <a:pt x="388" y="451"/>
                    <a:pt x="388" y="449"/>
                    <a:pt x="387" y="448"/>
                  </a:cubicBezTo>
                  <a:cubicBezTo>
                    <a:pt x="386" y="447"/>
                    <a:pt x="384" y="447"/>
                    <a:pt x="383" y="448"/>
                  </a:cubicBezTo>
                  <a:close/>
                  <a:moveTo>
                    <a:pt x="737" y="93"/>
                  </a:moveTo>
                  <a:cubicBezTo>
                    <a:pt x="726" y="104"/>
                    <a:pt x="726" y="104"/>
                    <a:pt x="726" y="104"/>
                  </a:cubicBezTo>
                  <a:cubicBezTo>
                    <a:pt x="725" y="105"/>
                    <a:pt x="725" y="107"/>
                    <a:pt x="726" y="109"/>
                  </a:cubicBezTo>
                  <a:cubicBezTo>
                    <a:pt x="727" y="109"/>
                    <a:pt x="727" y="110"/>
                    <a:pt x="728" y="110"/>
                  </a:cubicBezTo>
                  <a:cubicBezTo>
                    <a:pt x="729" y="110"/>
                    <a:pt x="730" y="109"/>
                    <a:pt x="730" y="109"/>
                  </a:cubicBezTo>
                  <a:cubicBezTo>
                    <a:pt x="741" y="98"/>
                    <a:pt x="741" y="98"/>
                    <a:pt x="741" y="98"/>
                  </a:cubicBezTo>
                  <a:cubicBezTo>
                    <a:pt x="743" y="96"/>
                    <a:pt x="743" y="94"/>
                    <a:pt x="741" y="93"/>
                  </a:cubicBezTo>
                  <a:cubicBezTo>
                    <a:pt x="740" y="92"/>
                    <a:pt x="738" y="92"/>
                    <a:pt x="737" y="93"/>
                  </a:cubicBezTo>
                  <a:close/>
                  <a:moveTo>
                    <a:pt x="347" y="505"/>
                  </a:moveTo>
                  <a:cubicBezTo>
                    <a:pt x="347" y="505"/>
                    <a:pt x="348" y="505"/>
                    <a:pt x="349" y="504"/>
                  </a:cubicBezTo>
                  <a:cubicBezTo>
                    <a:pt x="403" y="450"/>
                    <a:pt x="403" y="450"/>
                    <a:pt x="403" y="450"/>
                  </a:cubicBezTo>
                  <a:cubicBezTo>
                    <a:pt x="404" y="449"/>
                    <a:pt x="404" y="447"/>
                    <a:pt x="403" y="446"/>
                  </a:cubicBezTo>
                  <a:cubicBezTo>
                    <a:pt x="402" y="445"/>
                    <a:pt x="400" y="445"/>
                    <a:pt x="399" y="446"/>
                  </a:cubicBezTo>
                  <a:cubicBezTo>
                    <a:pt x="344" y="500"/>
                    <a:pt x="344" y="500"/>
                    <a:pt x="344" y="500"/>
                  </a:cubicBezTo>
                  <a:cubicBezTo>
                    <a:pt x="343" y="501"/>
                    <a:pt x="343" y="503"/>
                    <a:pt x="344" y="504"/>
                  </a:cubicBezTo>
                  <a:cubicBezTo>
                    <a:pt x="345" y="505"/>
                    <a:pt x="346" y="505"/>
                    <a:pt x="347" y="505"/>
                  </a:cubicBezTo>
                  <a:close/>
                  <a:moveTo>
                    <a:pt x="326" y="540"/>
                  </a:moveTo>
                  <a:cubicBezTo>
                    <a:pt x="327" y="540"/>
                    <a:pt x="327" y="540"/>
                    <a:pt x="328" y="539"/>
                  </a:cubicBezTo>
                  <a:cubicBezTo>
                    <a:pt x="411" y="456"/>
                    <a:pt x="411" y="456"/>
                    <a:pt x="411" y="456"/>
                  </a:cubicBezTo>
                  <a:cubicBezTo>
                    <a:pt x="413" y="454"/>
                    <a:pt x="413" y="452"/>
                    <a:pt x="411" y="451"/>
                  </a:cubicBezTo>
                  <a:cubicBezTo>
                    <a:pt x="410" y="450"/>
                    <a:pt x="408" y="450"/>
                    <a:pt x="407" y="451"/>
                  </a:cubicBezTo>
                  <a:cubicBezTo>
                    <a:pt x="324" y="535"/>
                    <a:pt x="324" y="535"/>
                    <a:pt x="324" y="535"/>
                  </a:cubicBezTo>
                  <a:cubicBezTo>
                    <a:pt x="322" y="536"/>
                    <a:pt x="322" y="538"/>
                    <a:pt x="324" y="539"/>
                  </a:cubicBezTo>
                  <a:cubicBezTo>
                    <a:pt x="324" y="540"/>
                    <a:pt x="325" y="540"/>
                    <a:pt x="326" y="540"/>
                  </a:cubicBezTo>
                  <a:close/>
                  <a:moveTo>
                    <a:pt x="851" y="29"/>
                  </a:moveTo>
                  <a:cubicBezTo>
                    <a:pt x="852" y="29"/>
                    <a:pt x="852" y="29"/>
                    <a:pt x="853" y="28"/>
                  </a:cubicBezTo>
                  <a:cubicBezTo>
                    <a:pt x="855" y="26"/>
                    <a:pt x="855" y="26"/>
                    <a:pt x="855" y="26"/>
                  </a:cubicBezTo>
                  <a:cubicBezTo>
                    <a:pt x="855" y="26"/>
                    <a:pt x="855" y="25"/>
                    <a:pt x="856" y="25"/>
                  </a:cubicBezTo>
                  <a:cubicBezTo>
                    <a:pt x="856" y="25"/>
                    <a:pt x="856" y="25"/>
                    <a:pt x="856" y="25"/>
                  </a:cubicBezTo>
                  <a:cubicBezTo>
                    <a:pt x="859" y="22"/>
                    <a:pt x="859" y="22"/>
                    <a:pt x="859" y="22"/>
                  </a:cubicBezTo>
                  <a:cubicBezTo>
                    <a:pt x="860" y="21"/>
                    <a:pt x="860" y="19"/>
                    <a:pt x="859" y="18"/>
                  </a:cubicBezTo>
                  <a:cubicBezTo>
                    <a:pt x="857" y="17"/>
                    <a:pt x="855" y="17"/>
                    <a:pt x="854" y="18"/>
                  </a:cubicBezTo>
                  <a:cubicBezTo>
                    <a:pt x="852" y="20"/>
                    <a:pt x="852" y="20"/>
                    <a:pt x="852" y="20"/>
                  </a:cubicBezTo>
                  <a:cubicBezTo>
                    <a:pt x="852" y="20"/>
                    <a:pt x="852" y="21"/>
                    <a:pt x="851" y="21"/>
                  </a:cubicBezTo>
                  <a:cubicBezTo>
                    <a:pt x="851" y="21"/>
                    <a:pt x="851" y="21"/>
                    <a:pt x="851" y="22"/>
                  </a:cubicBezTo>
                  <a:cubicBezTo>
                    <a:pt x="849" y="24"/>
                    <a:pt x="849" y="24"/>
                    <a:pt x="849" y="24"/>
                  </a:cubicBezTo>
                  <a:cubicBezTo>
                    <a:pt x="847" y="25"/>
                    <a:pt x="847" y="27"/>
                    <a:pt x="849" y="28"/>
                  </a:cubicBezTo>
                  <a:cubicBezTo>
                    <a:pt x="849" y="29"/>
                    <a:pt x="850" y="29"/>
                    <a:pt x="851" y="29"/>
                  </a:cubicBezTo>
                  <a:close/>
                  <a:moveTo>
                    <a:pt x="324" y="552"/>
                  </a:moveTo>
                  <a:cubicBezTo>
                    <a:pt x="325" y="553"/>
                    <a:pt x="326" y="553"/>
                    <a:pt x="327" y="553"/>
                  </a:cubicBezTo>
                  <a:cubicBezTo>
                    <a:pt x="327" y="553"/>
                    <a:pt x="328" y="553"/>
                    <a:pt x="329" y="552"/>
                  </a:cubicBezTo>
                  <a:cubicBezTo>
                    <a:pt x="423" y="458"/>
                    <a:pt x="423" y="458"/>
                    <a:pt x="423" y="458"/>
                  </a:cubicBezTo>
                  <a:cubicBezTo>
                    <a:pt x="425" y="456"/>
                    <a:pt x="425" y="454"/>
                    <a:pt x="423" y="453"/>
                  </a:cubicBezTo>
                  <a:cubicBezTo>
                    <a:pt x="422" y="452"/>
                    <a:pt x="420" y="452"/>
                    <a:pt x="419" y="453"/>
                  </a:cubicBezTo>
                  <a:cubicBezTo>
                    <a:pt x="324" y="548"/>
                    <a:pt x="324" y="548"/>
                    <a:pt x="324" y="548"/>
                  </a:cubicBezTo>
                  <a:cubicBezTo>
                    <a:pt x="323" y="549"/>
                    <a:pt x="323" y="551"/>
                    <a:pt x="324" y="552"/>
                  </a:cubicBezTo>
                  <a:close/>
                  <a:moveTo>
                    <a:pt x="855" y="35"/>
                  </a:moveTo>
                  <a:cubicBezTo>
                    <a:pt x="856" y="36"/>
                    <a:pt x="857" y="36"/>
                    <a:pt x="858" y="36"/>
                  </a:cubicBezTo>
                  <a:cubicBezTo>
                    <a:pt x="858" y="36"/>
                    <a:pt x="859" y="36"/>
                    <a:pt x="860" y="35"/>
                  </a:cubicBezTo>
                  <a:cubicBezTo>
                    <a:pt x="870" y="25"/>
                    <a:pt x="870" y="25"/>
                    <a:pt x="870" y="25"/>
                  </a:cubicBezTo>
                  <a:cubicBezTo>
                    <a:pt x="871" y="24"/>
                    <a:pt x="871" y="24"/>
                    <a:pt x="871" y="23"/>
                  </a:cubicBezTo>
                  <a:cubicBezTo>
                    <a:pt x="871" y="23"/>
                    <a:pt x="872" y="23"/>
                    <a:pt x="872" y="23"/>
                  </a:cubicBezTo>
                  <a:cubicBezTo>
                    <a:pt x="875" y="20"/>
                    <a:pt x="875" y="20"/>
                    <a:pt x="875" y="20"/>
                  </a:cubicBezTo>
                  <a:cubicBezTo>
                    <a:pt x="876" y="19"/>
                    <a:pt x="876" y="17"/>
                    <a:pt x="875" y="16"/>
                  </a:cubicBezTo>
                  <a:cubicBezTo>
                    <a:pt x="874" y="15"/>
                    <a:pt x="872" y="15"/>
                    <a:pt x="870" y="16"/>
                  </a:cubicBezTo>
                  <a:cubicBezTo>
                    <a:pt x="868" y="18"/>
                    <a:pt x="868" y="18"/>
                    <a:pt x="868" y="18"/>
                  </a:cubicBezTo>
                  <a:cubicBezTo>
                    <a:pt x="867" y="19"/>
                    <a:pt x="867" y="19"/>
                    <a:pt x="867" y="20"/>
                  </a:cubicBezTo>
                  <a:cubicBezTo>
                    <a:pt x="867" y="20"/>
                    <a:pt x="866" y="20"/>
                    <a:pt x="866" y="20"/>
                  </a:cubicBezTo>
                  <a:cubicBezTo>
                    <a:pt x="855" y="31"/>
                    <a:pt x="855" y="31"/>
                    <a:pt x="855" y="31"/>
                  </a:cubicBezTo>
                  <a:cubicBezTo>
                    <a:pt x="854" y="32"/>
                    <a:pt x="854" y="34"/>
                    <a:pt x="855" y="35"/>
                  </a:cubicBezTo>
                  <a:close/>
                  <a:moveTo>
                    <a:pt x="442" y="449"/>
                  </a:moveTo>
                  <a:cubicBezTo>
                    <a:pt x="441" y="448"/>
                    <a:pt x="439" y="448"/>
                    <a:pt x="437" y="449"/>
                  </a:cubicBezTo>
                  <a:cubicBezTo>
                    <a:pt x="324" y="562"/>
                    <a:pt x="324" y="562"/>
                    <a:pt x="324" y="562"/>
                  </a:cubicBezTo>
                  <a:cubicBezTo>
                    <a:pt x="323" y="564"/>
                    <a:pt x="323" y="565"/>
                    <a:pt x="324" y="567"/>
                  </a:cubicBezTo>
                  <a:cubicBezTo>
                    <a:pt x="324" y="567"/>
                    <a:pt x="325" y="568"/>
                    <a:pt x="326" y="568"/>
                  </a:cubicBezTo>
                  <a:cubicBezTo>
                    <a:pt x="327" y="568"/>
                    <a:pt x="328" y="567"/>
                    <a:pt x="328" y="567"/>
                  </a:cubicBezTo>
                  <a:cubicBezTo>
                    <a:pt x="442" y="453"/>
                    <a:pt x="442" y="453"/>
                    <a:pt x="442" y="453"/>
                  </a:cubicBezTo>
                  <a:cubicBezTo>
                    <a:pt x="443" y="452"/>
                    <a:pt x="443" y="450"/>
                    <a:pt x="442" y="449"/>
                  </a:cubicBezTo>
                  <a:close/>
                  <a:moveTo>
                    <a:pt x="448" y="461"/>
                  </a:moveTo>
                  <a:cubicBezTo>
                    <a:pt x="450" y="459"/>
                    <a:pt x="450" y="457"/>
                    <a:pt x="448" y="456"/>
                  </a:cubicBezTo>
                  <a:cubicBezTo>
                    <a:pt x="447" y="455"/>
                    <a:pt x="445" y="455"/>
                    <a:pt x="444" y="456"/>
                  </a:cubicBezTo>
                  <a:cubicBezTo>
                    <a:pt x="333" y="567"/>
                    <a:pt x="333" y="567"/>
                    <a:pt x="333" y="567"/>
                  </a:cubicBezTo>
                  <a:cubicBezTo>
                    <a:pt x="332" y="569"/>
                    <a:pt x="332" y="570"/>
                    <a:pt x="333" y="572"/>
                  </a:cubicBezTo>
                  <a:cubicBezTo>
                    <a:pt x="333" y="572"/>
                    <a:pt x="334" y="573"/>
                    <a:pt x="335" y="573"/>
                  </a:cubicBezTo>
                  <a:cubicBezTo>
                    <a:pt x="336" y="573"/>
                    <a:pt x="337" y="572"/>
                    <a:pt x="337" y="572"/>
                  </a:cubicBezTo>
                  <a:lnTo>
                    <a:pt x="448" y="461"/>
                  </a:lnTo>
                  <a:close/>
                  <a:moveTo>
                    <a:pt x="875" y="29"/>
                  </a:moveTo>
                  <a:cubicBezTo>
                    <a:pt x="876" y="30"/>
                    <a:pt x="877" y="30"/>
                    <a:pt x="877" y="30"/>
                  </a:cubicBezTo>
                  <a:cubicBezTo>
                    <a:pt x="878" y="30"/>
                    <a:pt x="879" y="30"/>
                    <a:pt x="880" y="29"/>
                  </a:cubicBezTo>
                  <a:cubicBezTo>
                    <a:pt x="883" y="26"/>
                    <a:pt x="883" y="26"/>
                    <a:pt x="883" y="26"/>
                  </a:cubicBezTo>
                  <a:cubicBezTo>
                    <a:pt x="883" y="26"/>
                    <a:pt x="883" y="26"/>
                    <a:pt x="883" y="25"/>
                  </a:cubicBezTo>
                  <a:cubicBezTo>
                    <a:pt x="884" y="25"/>
                    <a:pt x="884" y="25"/>
                    <a:pt x="884" y="25"/>
                  </a:cubicBezTo>
                  <a:cubicBezTo>
                    <a:pt x="889" y="20"/>
                    <a:pt x="889" y="20"/>
                    <a:pt x="889" y="20"/>
                  </a:cubicBezTo>
                  <a:cubicBezTo>
                    <a:pt x="890" y="19"/>
                    <a:pt x="890" y="17"/>
                    <a:pt x="889" y="16"/>
                  </a:cubicBezTo>
                  <a:cubicBezTo>
                    <a:pt x="887" y="15"/>
                    <a:pt x="886" y="15"/>
                    <a:pt x="884" y="16"/>
                  </a:cubicBezTo>
                  <a:cubicBezTo>
                    <a:pt x="880" y="20"/>
                    <a:pt x="880" y="20"/>
                    <a:pt x="880" y="20"/>
                  </a:cubicBezTo>
                  <a:cubicBezTo>
                    <a:pt x="880" y="21"/>
                    <a:pt x="879" y="21"/>
                    <a:pt x="879" y="21"/>
                  </a:cubicBezTo>
                  <a:cubicBezTo>
                    <a:pt x="879" y="21"/>
                    <a:pt x="879" y="22"/>
                    <a:pt x="878" y="22"/>
                  </a:cubicBezTo>
                  <a:cubicBezTo>
                    <a:pt x="875" y="25"/>
                    <a:pt x="875" y="25"/>
                    <a:pt x="875" y="25"/>
                  </a:cubicBezTo>
                  <a:cubicBezTo>
                    <a:pt x="874" y="26"/>
                    <a:pt x="874" y="28"/>
                    <a:pt x="875" y="29"/>
                  </a:cubicBezTo>
                  <a:close/>
                  <a:moveTo>
                    <a:pt x="772" y="149"/>
                  </a:moveTo>
                  <a:cubicBezTo>
                    <a:pt x="773" y="149"/>
                    <a:pt x="774" y="149"/>
                    <a:pt x="775" y="148"/>
                  </a:cubicBezTo>
                  <a:cubicBezTo>
                    <a:pt x="784" y="139"/>
                    <a:pt x="784" y="139"/>
                    <a:pt x="784" y="139"/>
                  </a:cubicBezTo>
                  <a:cubicBezTo>
                    <a:pt x="785" y="138"/>
                    <a:pt x="785" y="136"/>
                    <a:pt x="784" y="135"/>
                  </a:cubicBezTo>
                  <a:cubicBezTo>
                    <a:pt x="782" y="134"/>
                    <a:pt x="780" y="134"/>
                    <a:pt x="779" y="135"/>
                  </a:cubicBezTo>
                  <a:cubicBezTo>
                    <a:pt x="770" y="144"/>
                    <a:pt x="770" y="144"/>
                    <a:pt x="770" y="144"/>
                  </a:cubicBezTo>
                  <a:cubicBezTo>
                    <a:pt x="769" y="145"/>
                    <a:pt x="769" y="147"/>
                    <a:pt x="770" y="148"/>
                  </a:cubicBezTo>
                  <a:cubicBezTo>
                    <a:pt x="771" y="149"/>
                    <a:pt x="772" y="149"/>
                    <a:pt x="772" y="149"/>
                  </a:cubicBezTo>
                  <a:close/>
                  <a:moveTo>
                    <a:pt x="751" y="163"/>
                  </a:moveTo>
                  <a:cubicBezTo>
                    <a:pt x="750" y="165"/>
                    <a:pt x="750" y="167"/>
                    <a:pt x="751" y="168"/>
                  </a:cubicBezTo>
                  <a:cubicBezTo>
                    <a:pt x="751" y="168"/>
                    <a:pt x="752" y="169"/>
                    <a:pt x="753" y="169"/>
                  </a:cubicBezTo>
                  <a:cubicBezTo>
                    <a:pt x="754" y="169"/>
                    <a:pt x="755" y="168"/>
                    <a:pt x="755" y="168"/>
                  </a:cubicBezTo>
                  <a:cubicBezTo>
                    <a:pt x="760" y="162"/>
                    <a:pt x="760" y="162"/>
                    <a:pt x="760" y="162"/>
                  </a:cubicBezTo>
                  <a:cubicBezTo>
                    <a:pt x="762" y="161"/>
                    <a:pt x="762" y="161"/>
                    <a:pt x="762" y="161"/>
                  </a:cubicBezTo>
                  <a:cubicBezTo>
                    <a:pt x="763" y="160"/>
                    <a:pt x="763" y="158"/>
                    <a:pt x="762" y="157"/>
                  </a:cubicBezTo>
                  <a:cubicBezTo>
                    <a:pt x="761" y="156"/>
                    <a:pt x="759" y="156"/>
                    <a:pt x="757" y="157"/>
                  </a:cubicBezTo>
                  <a:cubicBezTo>
                    <a:pt x="756" y="158"/>
                    <a:pt x="756" y="158"/>
                    <a:pt x="756" y="158"/>
                  </a:cubicBezTo>
                  <a:lnTo>
                    <a:pt x="751" y="163"/>
                  </a:lnTo>
                  <a:close/>
                  <a:moveTo>
                    <a:pt x="454" y="464"/>
                  </a:moveTo>
                  <a:cubicBezTo>
                    <a:pt x="453" y="463"/>
                    <a:pt x="451" y="463"/>
                    <a:pt x="450" y="464"/>
                  </a:cubicBezTo>
                  <a:cubicBezTo>
                    <a:pt x="337" y="577"/>
                    <a:pt x="337" y="577"/>
                    <a:pt x="337" y="577"/>
                  </a:cubicBezTo>
                  <a:cubicBezTo>
                    <a:pt x="336" y="578"/>
                    <a:pt x="336" y="580"/>
                    <a:pt x="337" y="581"/>
                  </a:cubicBezTo>
                  <a:cubicBezTo>
                    <a:pt x="338" y="582"/>
                    <a:pt x="339" y="582"/>
                    <a:pt x="340" y="582"/>
                  </a:cubicBezTo>
                  <a:cubicBezTo>
                    <a:pt x="340" y="582"/>
                    <a:pt x="341" y="582"/>
                    <a:pt x="342" y="581"/>
                  </a:cubicBezTo>
                  <a:cubicBezTo>
                    <a:pt x="454" y="468"/>
                    <a:pt x="454" y="468"/>
                    <a:pt x="454" y="468"/>
                  </a:cubicBezTo>
                  <a:cubicBezTo>
                    <a:pt x="456" y="467"/>
                    <a:pt x="456" y="465"/>
                    <a:pt x="454" y="464"/>
                  </a:cubicBezTo>
                  <a:close/>
                  <a:moveTo>
                    <a:pt x="896" y="26"/>
                  </a:moveTo>
                  <a:cubicBezTo>
                    <a:pt x="897" y="26"/>
                    <a:pt x="898" y="25"/>
                    <a:pt x="898" y="25"/>
                  </a:cubicBezTo>
                  <a:cubicBezTo>
                    <a:pt x="903" y="20"/>
                    <a:pt x="903" y="20"/>
                    <a:pt x="903" y="20"/>
                  </a:cubicBezTo>
                  <a:cubicBezTo>
                    <a:pt x="904" y="19"/>
                    <a:pt x="904" y="17"/>
                    <a:pt x="903" y="16"/>
                  </a:cubicBezTo>
                  <a:cubicBezTo>
                    <a:pt x="902" y="14"/>
                    <a:pt x="900" y="14"/>
                    <a:pt x="899" y="16"/>
                  </a:cubicBezTo>
                  <a:cubicBezTo>
                    <a:pt x="894" y="20"/>
                    <a:pt x="894" y="20"/>
                    <a:pt x="894" y="20"/>
                  </a:cubicBezTo>
                  <a:cubicBezTo>
                    <a:pt x="893" y="21"/>
                    <a:pt x="893" y="23"/>
                    <a:pt x="894" y="25"/>
                  </a:cubicBezTo>
                  <a:cubicBezTo>
                    <a:pt x="895" y="25"/>
                    <a:pt x="895" y="26"/>
                    <a:pt x="896" y="26"/>
                  </a:cubicBezTo>
                  <a:close/>
                  <a:moveTo>
                    <a:pt x="775" y="157"/>
                  </a:moveTo>
                  <a:cubicBezTo>
                    <a:pt x="774" y="156"/>
                    <a:pt x="772" y="156"/>
                    <a:pt x="771" y="157"/>
                  </a:cubicBezTo>
                  <a:cubicBezTo>
                    <a:pt x="749" y="179"/>
                    <a:pt x="749" y="179"/>
                    <a:pt x="749" y="179"/>
                  </a:cubicBezTo>
                  <a:cubicBezTo>
                    <a:pt x="748" y="180"/>
                    <a:pt x="748" y="182"/>
                    <a:pt x="749" y="184"/>
                  </a:cubicBezTo>
                  <a:cubicBezTo>
                    <a:pt x="750" y="184"/>
                    <a:pt x="750" y="184"/>
                    <a:pt x="751" y="184"/>
                  </a:cubicBezTo>
                  <a:cubicBezTo>
                    <a:pt x="752" y="184"/>
                    <a:pt x="753" y="184"/>
                    <a:pt x="753" y="184"/>
                  </a:cubicBezTo>
                  <a:cubicBezTo>
                    <a:pt x="775" y="162"/>
                    <a:pt x="775" y="162"/>
                    <a:pt x="775" y="162"/>
                  </a:cubicBezTo>
                  <a:cubicBezTo>
                    <a:pt x="777" y="160"/>
                    <a:pt x="777" y="158"/>
                    <a:pt x="775" y="157"/>
                  </a:cubicBezTo>
                  <a:close/>
                  <a:moveTo>
                    <a:pt x="776" y="156"/>
                  </a:moveTo>
                  <a:cubicBezTo>
                    <a:pt x="777" y="157"/>
                    <a:pt x="778" y="157"/>
                    <a:pt x="778" y="157"/>
                  </a:cubicBezTo>
                  <a:cubicBezTo>
                    <a:pt x="779" y="157"/>
                    <a:pt x="780" y="157"/>
                    <a:pt x="780" y="156"/>
                  </a:cubicBezTo>
                  <a:cubicBezTo>
                    <a:pt x="794" y="143"/>
                    <a:pt x="794" y="143"/>
                    <a:pt x="794" y="143"/>
                  </a:cubicBezTo>
                  <a:cubicBezTo>
                    <a:pt x="795" y="142"/>
                    <a:pt x="795" y="140"/>
                    <a:pt x="794" y="139"/>
                  </a:cubicBezTo>
                  <a:cubicBezTo>
                    <a:pt x="793" y="137"/>
                    <a:pt x="791" y="137"/>
                    <a:pt x="790" y="139"/>
                  </a:cubicBezTo>
                  <a:cubicBezTo>
                    <a:pt x="776" y="152"/>
                    <a:pt x="776" y="152"/>
                    <a:pt x="776" y="152"/>
                  </a:cubicBezTo>
                  <a:cubicBezTo>
                    <a:pt x="775" y="153"/>
                    <a:pt x="775" y="155"/>
                    <a:pt x="776" y="156"/>
                  </a:cubicBezTo>
                  <a:close/>
                  <a:moveTo>
                    <a:pt x="462" y="475"/>
                  </a:moveTo>
                  <a:cubicBezTo>
                    <a:pt x="463" y="474"/>
                    <a:pt x="463" y="472"/>
                    <a:pt x="462" y="471"/>
                  </a:cubicBezTo>
                  <a:cubicBezTo>
                    <a:pt x="461" y="470"/>
                    <a:pt x="459" y="470"/>
                    <a:pt x="457" y="471"/>
                  </a:cubicBezTo>
                  <a:cubicBezTo>
                    <a:pt x="343" y="585"/>
                    <a:pt x="343" y="585"/>
                    <a:pt x="343" y="585"/>
                  </a:cubicBezTo>
                  <a:cubicBezTo>
                    <a:pt x="342" y="586"/>
                    <a:pt x="342" y="588"/>
                    <a:pt x="343" y="589"/>
                  </a:cubicBezTo>
                  <a:cubicBezTo>
                    <a:pt x="344" y="590"/>
                    <a:pt x="345" y="590"/>
                    <a:pt x="345" y="590"/>
                  </a:cubicBezTo>
                  <a:cubicBezTo>
                    <a:pt x="346" y="590"/>
                    <a:pt x="347" y="590"/>
                    <a:pt x="347" y="589"/>
                  </a:cubicBezTo>
                  <a:lnTo>
                    <a:pt x="462" y="475"/>
                  </a:lnTo>
                  <a:close/>
                  <a:moveTo>
                    <a:pt x="791" y="152"/>
                  </a:moveTo>
                  <a:cubicBezTo>
                    <a:pt x="782" y="160"/>
                    <a:pt x="782" y="160"/>
                    <a:pt x="782" y="160"/>
                  </a:cubicBezTo>
                  <a:cubicBezTo>
                    <a:pt x="781" y="161"/>
                    <a:pt x="781" y="163"/>
                    <a:pt x="782" y="164"/>
                  </a:cubicBezTo>
                  <a:cubicBezTo>
                    <a:pt x="783" y="165"/>
                    <a:pt x="784" y="165"/>
                    <a:pt x="784" y="165"/>
                  </a:cubicBezTo>
                  <a:cubicBezTo>
                    <a:pt x="785" y="165"/>
                    <a:pt x="786" y="165"/>
                    <a:pt x="787" y="164"/>
                  </a:cubicBezTo>
                  <a:cubicBezTo>
                    <a:pt x="795" y="156"/>
                    <a:pt x="795" y="156"/>
                    <a:pt x="795" y="156"/>
                  </a:cubicBezTo>
                  <a:cubicBezTo>
                    <a:pt x="796" y="155"/>
                    <a:pt x="796" y="153"/>
                    <a:pt x="795" y="152"/>
                  </a:cubicBezTo>
                  <a:cubicBezTo>
                    <a:pt x="794" y="150"/>
                    <a:pt x="792" y="150"/>
                    <a:pt x="791" y="152"/>
                  </a:cubicBezTo>
                  <a:close/>
                  <a:moveTo>
                    <a:pt x="867" y="84"/>
                  </a:moveTo>
                  <a:cubicBezTo>
                    <a:pt x="872" y="80"/>
                    <a:pt x="872" y="80"/>
                    <a:pt x="872" y="80"/>
                  </a:cubicBezTo>
                  <a:cubicBezTo>
                    <a:pt x="872" y="80"/>
                    <a:pt x="872" y="80"/>
                    <a:pt x="872" y="80"/>
                  </a:cubicBezTo>
                  <a:cubicBezTo>
                    <a:pt x="874" y="78"/>
                    <a:pt x="874" y="78"/>
                    <a:pt x="874" y="78"/>
                  </a:cubicBezTo>
                  <a:cubicBezTo>
                    <a:pt x="875" y="77"/>
                    <a:pt x="875" y="74"/>
                    <a:pt x="874" y="73"/>
                  </a:cubicBezTo>
                  <a:cubicBezTo>
                    <a:pt x="872" y="72"/>
                    <a:pt x="871" y="72"/>
                    <a:pt x="870" y="73"/>
                  </a:cubicBezTo>
                  <a:cubicBezTo>
                    <a:pt x="869" y="74"/>
                    <a:pt x="869" y="74"/>
                    <a:pt x="869" y="74"/>
                  </a:cubicBezTo>
                  <a:cubicBezTo>
                    <a:pt x="869" y="74"/>
                    <a:pt x="869" y="74"/>
                    <a:pt x="869" y="74"/>
                  </a:cubicBezTo>
                  <a:cubicBezTo>
                    <a:pt x="863" y="79"/>
                    <a:pt x="863" y="79"/>
                    <a:pt x="863" y="79"/>
                  </a:cubicBezTo>
                  <a:cubicBezTo>
                    <a:pt x="862" y="81"/>
                    <a:pt x="862" y="82"/>
                    <a:pt x="863" y="84"/>
                  </a:cubicBezTo>
                  <a:cubicBezTo>
                    <a:pt x="864" y="84"/>
                    <a:pt x="864" y="85"/>
                    <a:pt x="865" y="85"/>
                  </a:cubicBezTo>
                  <a:cubicBezTo>
                    <a:pt x="866" y="85"/>
                    <a:pt x="867" y="85"/>
                    <a:pt x="867" y="84"/>
                  </a:cubicBezTo>
                  <a:close/>
                  <a:moveTo>
                    <a:pt x="824" y="125"/>
                  </a:moveTo>
                  <a:cubicBezTo>
                    <a:pt x="825" y="125"/>
                    <a:pt x="826" y="125"/>
                    <a:pt x="827" y="124"/>
                  </a:cubicBezTo>
                  <a:cubicBezTo>
                    <a:pt x="838" y="113"/>
                    <a:pt x="838" y="113"/>
                    <a:pt x="838" y="113"/>
                  </a:cubicBezTo>
                  <a:cubicBezTo>
                    <a:pt x="840" y="111"/>
                    <a:pt x="840" y="109"/>
                    <a:pt x="838" y="108"/>
                  </a:cubicBezTo>
                  <a:cubicBezTo>
                    <a:pt x="837" y="107"/>
                    <a:pt x="835" y="107"/>
                    <a:pt x="834" y="108"/>
                  </a:cubicBezTo>
                  <a:cubicBezTo>
                    <a:pt x="822" y="120"/>
                    <a:pt x="822" y="120"/>
                    <a:pt x="822" y="120"/>
                  </a:cubicBezTo>
                  <a:cubicBezTo>
                    <a:pt x="821" y="121"/>
                    <a:pt x="821" y="123"/>
                    <a:pt x="822" y="124"/>
                  </a:cubicBezTo>
                  <a:cubicBezTo>
                    <a:pt x="823" y="125"/>
                    <a:pt x="824" y="125"/>
                    <a:pt x="824" y="125"/>
                  </a:cubicBezTo>
                  <a:close/>
                  <a:moveTo>
                    <a:pt x="468" y="483"/>
                  </a:moveTo>
                  <a:cubicBezTo>
                    <a:pt x="470" y="481"/>
                    <a:pt x="470" y="479"/>
                    <a:pt x="468" y="478"/>
                  </a:cubicBezTo>
                  <a:cubicBezTo>
                    <a:pt x="467" y="477"/>
                    <a:pt x="465" y="477"/>
                    <a:pt x="464" y="478"/>
                  </a:cubicBezTo>
                  <a:cubicBezTo>
                    <a:pt x="347" y="595"/>
                    <a:pt x="347" y="595"/>
                    <a:pt x="347" y="595"/>
                  </a:cubicBezTo>
                  <a:cubicBezTo>
                    <a:pt x="346" y="596"/>
                    <a:pt x="346" y="598"/>
                    <a:pt x="347" y="599"/>
                  </a:cubicBezTo>
                  <a:cubicBezTo>
                    <a:pt x="348" y="600"/>
                    <a:pt x="348" y="600"/>
                    <a:pt x="349" y="600"/>
                  </a:cubicBezTo>
                  <a:cubicBezTo>
                    <a:pt x="350" y="600"/>
                    <a:pt x="351" y="600"/>
                    <a:pt x="351" y="599"/>
                  </a:cubicBezTo>
                  <a:lnTo>
                    <a:pt x="468" y="483"/>
                  </a:lnTo>
                  <a:close/>
                  <a:moveTo>
                    <a:pt x="773" y="173"/>
                  </a:moveTo>
                  <a:cubicBezTo>
                    <a:pt x="772" y="172"/>
                    <a:pt x="770" y="172"/>
                    <a:pt x="769" y="173"/>
                  </a:cubicBezTo>
                  <a:cubicBezTo>
                    <a:pt x="767" y="175"/>
                    <a:pt x="767" y="175"/>
                    <a:pt x="767" y="175"/>
                  </a:cubicBezTo>
                  <a:cubicBezTo>
                    <a:pt x="765" y="177"/>
                    <a:pt x="765" y="179"/>
                    <a:pt x="767" y="180"/>
                  </a:cubicBezTo>
                  <a:cubicBezTo>
                    <a:pt x="767" y="180"/>
                    <a:pt x="768" y="181"/>
                    <a:pt x="769" y="181"/>
                  </a:cubicBezTo>
                  <a:cubicBezTo>
                    <a:pt x="770" y="181"/>
                    <a:pt x="770" y="180"/>
                    <a:pt x="771" y="180"/>
                  </a:cubicBezTo>
                  <a:cubicBezTo>
                    <a:pt x="773" y="178"/>
                    <a:pt x="773" y="178"/>
                    <a:pt x="773" y="178"/>
                  </a:cubicBezTo>
                  <a:cubicBezTo>
                    <a:pt x="774" y="177"/>
                    <a:pt x="774" y="175"/>
                    <a:pt x="773" y="173"/>
                  </a:cubicBezTo>
                  <a:close/>
                  <a:moveTo>
                    <a:pt x="888" y="68"/>
                  </a:moveTo>
                  <a:cubicBezTo>
                    <a:pt x="887" y="69"/>
                    <a:pt x="887" y="69"/>
                    <a:pt x="887" y="69"/>
                  </a:cubicBezTo>
                  <a:cubicBezTo>
                    <a:pt x="887" y="69"/>
                    <a:pt x="887" y="69"/>
                    <a:pt x="887" y="70"/>
                  </a:cubicBezTo>
                  <a:cubicBezTo>
                    <a:pt x="825" y="131"/>
                    <a:pt x="825" y="131"/>
                    <a:pt x="825" y="131"/>
                  </a:cubicBezTo>
                  <a:cubicBezTo>
                    <a:pt x="824" y="132"/>
                    <a:pt x="824" y="134"/>
                    <a:pt x="825" y="135"/>
                  </a:cubicBezTo>
                  <a:cubicBezTo>
                    <a:pt x="826" y="136"/>
                    <a:pt x="827" y="136"/>
                    <a:pt x="828" y="136"/>
                  </a:cubicBezTo>
                  <a:cubicBezTo>
                    <a:pt x="828" y="136"/>
                    <a:pt x="829" y="136"/>
                    <a:pt x="830" y="135"/>
                  </a:cubicBezTo>
                  <a:cubicBezTo>
                    <a:pt x="891" y="74"/>
                    <a:pt x="891" y="74"/>
                    <a:pt x="891" y="74"/>
                  </a:cubicBezTo>
                  <a:cubicBezTo>
                    <a:pt x="891" y="74"/>
                    <a:pt x="891" y="73"/>
                    <a:pt x="891" y="73"/>
                  </a:cubicBezTo>
                  <a:cubicBezTo>
                    <a:pt x="892" y="73"/>
                    <a:pt x="892" y="73"/>
                    <a:pt x="892" y="73"/>
                  </a:cubicBezTo>
                  <a:cubicBezTo>
                    <a:pt x="893" y="72"/>
                    <a:pt x="893" y="72"/>
                    <a:pt x="893" y="72"/>
                  </a:cubicBezTo>
                  <a:cubicBezTo>
                    <a:pt x="894" y="71"/>
                    <a:pt x="894" y="69"/>
                    <a:pt x="893" y="68"/>
                  </a:cubicBezTo>
                  <a:cubicBezTo>
                    <a:pt x="891" y="67"/>
                    <a:pt x="889" y="67"/>
                    <a:pt x="888" y="68"/>
                  </a:cubicBezTo>
                  <a:close/>
                  <a:moveTo>
                    <a:pt x="478" y="486"/>
                  </a:moveTo>
                  <a:cubicBezTo>
                    <a:pt x="480" y="485"/>
                    <a:pt x="480" y="483"/>
                    <a:pt x="478" y="482"/>
                  </a:cubicBezTo>
                  <a:cubicBezTo>
                    <a:pt x="477" y="481"/>
                    <a:pt x="475" y="481"/>
                    <a:pt x="474" y="482"/>
                  </a:cubicBezTo>
                  <a:cubicBezTo>
                    <a:pt x="352" y="604"/>
                    <a:pt x="352" y="604"/>
                    <a:pt x="352" y="604"/>
                  </a:cubicBezTo>
                  <a:cubicBezTo>
                    <a:pt x="351" y="605"/>
                    <a:pt x="351" y="607"/>
                    <a:pt x="352" y="608"/>
                  </a:cubicBezTo>
                  <a:cubicBezTo>
                    <a:pt x="353" y="609"/>
                    <a:pt x="354" y="609"/>
                    <a:pt x="354" y="609"/>
                  </a:cubicBezTo>
                  <a:cubicBezTo>
                    <a:pt x="355" y="609"/>
                    <a:pt x="356" y="609"/>
                    <a:pt x="357" y="608"/>
                  </a:cubicBezTo>
                  <a:lnTo>
                    <a:pt x="478" y="486"/>
                  </a:lnTo>
                  <a:close/>
                  <a:moveTo>
                    <a:pt x="777" y="183"/>
                  </a:moveTo>
                  <a:cubicBezTo>
                    <a:pt x="778" y="184"/>
                    <a:pt x="779" y="184"/>
                    <a:pt x="779" y="184"/>
                  </a:cubicBezTo>
                  <a:cubicBezTo>
                    <a:pt x="780" y="184"/>
                    <a:pt x="781" y="184"/>
                    <a:pt x="782" y="183"/>
                  </a:cubicBezTo>
                  <a:cubicBezTo>
                    <a:pt x="801" y="164"/>
                    <a:pt x="801" y="164"/>
                    <a:pt x="801" y="164"/>
                  </a:cubicBezTo>
                  <a:cubicBezTo>
                    <a:pt x="802" y="163"/>
                    <a:pt x="802" y="161"/>
                    <a:pt x="801" y="160"/>
                  </a:cubicBezTo>
                  <a:cubicBezTo>
                    <a:pt x="800" y="158"/>
                    <a:pt x="798" y="158"/>
                    <a:pt x="797" y="160"/>
                  </a:cubicBezTo>
                  <a:cubicBezTo>
                    <a:pt x="777" y="179"/>
                    <a:pt x="777" y="179"/>
                    <a:pt x="777" y="179"/>
                  </a:cubicBezTo>
                  <a:cubicBezTo>
                    <a:pt x="776" y="180"/>
                    <a:pt x="776" y="182"/>
                    <a:pt x="777" y="183"/>
                  </a:cubicBezTo>
                  <a:close/>
                  <a:moveTo>
                    <a:pt x="490" y="488"/>
                  </a:moveTo>
                  <a:cubicBezTo>
                    <a:pt x="492" y="487"/>
                    <a:pt x="492" y="485"/>
                    <a:pt x="490" y="484"/>
                  </a:cubicBezTo>
                  <a:cubicBezTo>
                    <a:pt x="489" y="483"/>
                    <a:pt x="487" y="483"/>
                    <a:pt x="486" y="484"/>
                  </a:cubicBezTo>
                  <a:cubicBezTo>
                    <a:pt x="357" y="613"/>
                    <a:pt x="357" y="613"/>
                    <a:pt x="357" y="613"/>
                  </a:cubicBezTo>
                  <a:cubicBezTo>
                    <a:pt x="356" y="615"/>
                    <a:pt x="356" y="617"/>
                    <a:pt x="357" y="618"/>
                  </a:cubicBezTo>
                  <a:cubicBezTo>
                    <a:pt x="357" y="618"/>
                    <a:pt x="358" y="619"/>
                    <a:pt x="359" y="619"/>
                  </a:cubicBezTo>
                  <a:cubicBezTo>
                    <a:pt x="360" y="619"/>
                    <a:pt x="360" y="618"/>
                    <a:pt x="361" y="618"/>
                  </a:cubicBezTo>
                  <a:lnTo>
                    <a:pt x="490" y="488"/>
                  </a:lnTo>
                  <a:close/>
                  <a:moveTo>
                    <a:pt x="785" y="189"/>
                  </a:moveTo>
                  <a:cubicBezTo>
                    <a:pt x="786" y="190"/>
                    <a:pt x="787" y="190"/>
                    <a:pt x="788" y="190"/>
                  </a:cubicBezTo>
                  <a:cubicBezTo>
                    <a:pt x="788" y="190"/>
                    <a:pt x="789" y="190"/>
                    <a:pt x="790" y="189"/>
                  </a:cubicBezTo>
                  <a:cubicBezTo>
                    <a:pt x="807" y="171"/>
                    <a:pt x="807" y="171"/>
                    <a:pt x="807" y="171"/>
                  </a:cubicBezTo>
                  <a:cubicBezTo>
                    <a:pt x="809" y="170"/>
                    <a:pt x="809" y="168"/>
                    <a:pt x="807" y="167"/>
                  </a:cubicBezTo>
                  <a:cubicBezTo>
                    <a:pt x="806" y="166"/>
                    <a:pt x="804" y="166"/>
                    <a:pt x="803" y="167"/>
                  </a:cubicBezTo>
                  <a:cubicBezTo>
                    <a:pt x="785" y="185"/>
                    <a:pt x="785" y="185"/>
                    <a:pt x="785" y="185"/>
                  </a:cubicBezTo>
                  <a:cubicBezTo>
                    <a:pt x="784" y="186"/>
                    <a:pt x="784" y="188"/>
                    <a:pt x="785" y="189"/>
                  </a:cubicBezTo>
                  <a:close/>
                  <a:moveTo>
                    <a:pt x="832" y="143"/>
                  </a:moveTo>
                  <a:cubicBezTo>
                    <a:pt x="832" y="143"/>
                    <a:pt x="833" y="144"/>
                    <a:pt x="834" y="144"/>
                  </a:cubicBezTo>
                  <a:cubicBezTo>
                    <a:pt x="835" y="144"/>
                    <a:pt x="836" y="143"/>
                    <a:pt x="836" y="143"/>
                  </a:cubicBezTo>
                  <a:cubicBezTo>
                    <a:pt x="911" y="68"/>
                    <a:pt x="911" y="68"/>
                    <a:pt x="911" y="68"/>
                  </a:cubicBezTo>
                  <a:cubicBezTo>
                    <a:pt x="912" y="66"/>
                    <a:pt x="912" y="65"/>
                    <a:pt x="911" y="63"/>
                  </a:cubicBezTo>
                  <a:cubicBezTo>
                    <a:pt x="910" y="62"/>
                    <a:pt x="908" y="62"/>
                    <a:pt x="907" y="63"/>
                  </a:cubicBezTo>
                  <a:cubicBezTo>
                    <a:pt x="832" y="138"/>
                    <a:pt x="832" y="138"/>
                    <a:pt x="832" y="138"/>
                  </a:cubicBezTo>
                  <a:cubicBezTo>
                    <a:pt x="831" y="139"/>
                    <a:pt x="831" y="141"/>
                    <a:pt x="832" y="143"/>
                  </a:cubicBezTo>
                  <a:close/>
                  <a:moveTo>
                    <a:pt x="786" y="198"/>
                  </a:moveTo>
                  <a:cubicBezTo>
                    <a:pt x="780" y="204"/>
                    <a:pt x="780" y="204"/>
                    <a:pt x="780" y="204"/>
                  </a:cubicBezTo>
                  <a:cubicBezTo>
                    <a:pt x="779" y="205"/>
                    <a:pt x="779" y="207"/>
                    <a:pt x="780" y="208"/>
                  </a:cubicBezTo>
                  <a:cubicBezTo>
                    <a:pt x="781" y="209"/>
                    <a:pt x="782" y="209"/>
                    <a:pt x="782" y="209"/>
                  </a:cubicBezTo>
                  <a:cubicBezTo>
                    <a:pt x="783" y="209"/>
                    <a:pt x="784" y="209"/>
                    <a:pt x="785" y="208"/>
                  </a:cubicBezTo>
                  <a:cubicBezTo>
                    <a:pt x="791" y="202"/>
                    <a:pt x="791" y="202"/>
                    <a:pt x="791" y="202"/>
                  </a:cubicBezTo>
                  <a:cubicBezTo>
                    <a:pt x="792" y="201"/>
                    <a:pt x="792" y="200"/>
                    <a:pt x="791" y="199"/>
                  </a:cubicBezTo>
                  <a:cubicBezTo>
                    <a:pt x="792" y="199"/>
                    <a:pt x="792" y="199"/>
                    <a:pt x="793" y="199"/>
                  </a:cubicBezTo>
                  <a:cubicBezTo>
                    <a:pt x="793" y="199"/>
                    <a:pt x="794" y="199"/>
                    <a:pt x="795" y="198"/>
                  </a:cubicBezTo>
                  <a:cubicBezTo>
                    <a:pt x="797" y="195"/>
                    <a:pt x="797" y="195"/>
                    <a:pt x="797" y="195"/>
                  </a:cubicBezTo>
                  <a:cubicBezTo>
                    <a:pt x="799" y="194"/>
                    <a:pt x="799" y="192"/>
                    <a:pt x="797" y="191"/>
                  </a:cubicBezTo>
                  <a:cubicBezTo>
                    <a:pt x="796" y="190"/>
                    <a:pt x="794" y="190"/>
                    <a:pt x="793" y="191"/>
                  </a:cubicBezTo>
                  <a:cubicBezTo>
                    <a:pt x="790" y="194"/>
                    <a:pt x="790" y="194"/>
                    <a:pt x="790" y="194"/>
                  </a:cubicBezTo>
                  <a:cubicBezTo>
                    <a:pt x="789" y="195"/>
                    <a:pt x="789" y="196"/>
                    <a:pt x="790" y="197"/>
                  </a:cubicBezTo>
                  <a:cubicBezTo>
                    <a:pt x="789" y="197"/>
                    <a:pt x="787" y="197"/>
                    <a:pt x="786" y="198"/>
                  </a:cubicBezTo>
                  <a:close/>
                  <a:moveTo>
                    <a:pt x="500" y="488"/>
                  </a:moveTo>
                  <a:cubicBezTo>
                    <a:pt x="499" y="487"/>
                    <a:pt x="497" y="487"/>
                    <a:pt x="496" y="488"/>
                  </a:cubicBezTo>
                  <a:cubicBezTo>
                    <a:pt x="362" y="622"/>
                    <a:pt x="362" y="622"/>
                    <a:pt x="362" y="622"/>
                  </a:cubicBezTo>
                  <a:cubicBezTo>
                    <a:pt x="361" y="624"/>
                    <a:pt x="361" y="626"/>
                    <a:pt x="362" y="627"/>
                  </a:cubicBezTo>
                  <a:cubicBezTo>
                    <a:pt x="362" y="627"/>
                    <a:pt x="363" y="628"/>
                    <a:pt x="364" y="628"/>
                  </a:cubicBezTo>
                  <a:cubicBezTo>
                    <a:pt x="365" y="628"/>
                    <a:pt x="365" y="627"/>
                    <a:pt x="366" y="627"/>
                  </a:cubicBezTo>
                  <a:cubicBezTo>
                    <a:pt x="500" y="493"/>
                    <a:pt x="500" y="493"/>
                    <a:pt x="500" y="493"/>
                  </a:cubicBezTo>
                  <a:cubicBezTo>
                    <a:pt x="501" y="492"/>
                    <a:pt x="501" y="490"/>
                    <a:pt x="500" y="488"/>
                  </a:cubicBezTo>
                  <a:close/>
                  <a:moveTo>
                    <a:pt x="804" y="180"/>
                  </a:moveTo>
                  <a:cubicBezTo>
                    <a:pt x="801" y="183"/>
                    <a:pt x="801" y="183"/>
                    <a:pt x="801" y="183"/>
                  </a:cubicBezTo>
                  <a:cubicBezTo>
                    <a:pt x="800" y="185"/>
                    <a:pt x="800" y="186"/>
                    <a:pt x="801" y="188"/>
                  </a:cubicBezTo>
                  <a:cubicBezTo>
                    <a:pt x="801" y="188"/>
                    <a:pt x="802" y="189"/>
                    <a:pt x="803" y="189"/>
                  </a:cubicBezTo>
                  <a:cubicBezTo>
                    <a:pt x="804" y="189"/>
                    <a:pt x="805" y="188"/>
                    <a:pt x="805" y="188"/>
                  </a:cubicBezTo>
                  <a:cubicBezTo>
                    <a:pt x="809" y="184"/>
                    <a:pt x="809" y="184"/>
                    <a:pt x="809" y="184"/>
                  </a:cubicBezTo>
                  <a:cubicBezTo>
                    <a:pt x="810" y="183"/>
                    <a:pt x="810" y="181"/>
                    <a:pt x="809" y="180"/>
                  </a:cubicBezTo>
                  <a:cubicBezTo>
                    <a:pt x="807" y="179"/>
                    <a:pt x="806" y="179"/>
                    <a:pt x="804" y="180"/>
                  </a:cubicBezTo>
                  <a:close/>
                  <a:moveTo>
                    <a:pt x="852" y="136"/>
                  </a:moveTo>
                  <a:cubicBezTo>
                    <a:pt x="853" y="137"/>
                    <a:pt x="854" y="137"/>
                    <a:pt x="855" y="137"/>
                  </a:cubicBezTo>
                  <a:cubicBezTo>
                    <a:pt x="855" y="137"/>
                    <a:pt x="856" y="137"/>
                    <a:pt x="857" y="136"/>
                  </a:cubicBezTo>
                  <a:cubicBezTo>
                    <a:pt x="923" y="69"/>
                    <a:pt x="923" y="69"/>
                    <a:pt x="923" y="69"/>
                  </a:cubicBezTo>
                  <a:cubicBezTo>
                    <a:pt x="925" y="68"/>
                    <a:pt x="925" y="66"/>
                    <a:pt x="923" y="65"/>
                  </a:cubicBezTo>
                  <a:cubicBezTo>
                    <a:pt x="922" y="64"/>
                    <a:pt x="920" y="64"/>
                    <a:pt x="919" y="65"/>
                  </a:cubicBezTo>
                  <a:cubicBezTo>
                    <a:pt x="852" y="132"/>
                    <a:pt x="852" y="132"/>
                    <a:pt x="852" y="132"/>
                  </a:cubicBezTo>
                  <a:cubicBezTo>
                    <a:pt x="851" y="133"/>
                    <a:pt x="851" y="135"/>
                    <a:pt x="852" y="136"/>
                  </a:cubicBezTo>
                  <a:close/>
                  <a:moveTo>
                    <a:pt x="970" y="22"/>
                  </a:moveTo>
                  <a:cubicBezTo>
                    <a:pt x="971" y="22"/>
                    <a:pt x="971" y="21"/>
                    <a:pt x="972" y="21"/>
                  </a:cubicBezTo>
                  <a:cubicBezTo>
                    <a:pt x="975" y="18"/>
                    <a:pt x="975" y="18"/>
                    <a:pt x="975" y="18"/>
                  </a:cubicBezTo>
                  <a:cubicBezTo>
                    <a:pt x="976" y="17"/>
                    <a:pt x="976" y="15"/>
                    <a:pt x="975" y="14"/>
                  </a:cubicBezTo>
                  <a:cubicBezTo>
                    <a:pt x="974" y="12"/>
                    <a:pt x="972" y="12"/>
                    <a:pt x="970" y="14"/>
                  </a:cubicBezTo>
                  <a:cubicBezTo>
                    <a:pt x="968" y="16"/>
                    <a:pt x="968" y="16"/>
                    <a:pt x="968" y="16"/>
                  </a:cubicBezTo>
                  <a:cubicBezTo>
                    <a:pt x="966" y="18"/>
                    <a:pt x="966" y="20"/>
                    <a:pt x="968" y="21"/>
                  </a:cubicBezTo>
                  <a:cubicBezTo>
                    <a:pt x="968" y="21"/>
                    <a:pt x="969" y="22"/>
                    <a:pt x="970" y="22"/>
                  </a:cubicBezTo>
                  <a:close/>
                  <a:moveTo>
                    <a:pt x="767" y="231"/>
                  </a:moveTo>
                  <a:cubicBezTo>
                    <a:pt x="752" y="246"/>
                    <a:pt x="752" y="246"/>
                    <a:pt x="752" y="246"/>
                  </a:cubicBezTo>
                  <a:cubicBezTo>
                    <a:pt x="751" y="247"/>
                    <a:pt x="751" y="249"/>
                    <a:pt x="752" y="250"/>
                  </a:cubicBezTo>
                  <a:cubicBezTo>
                    <a:pt x="753" y="251"/>
                    <a:pt x="753" y="251"/>
                    <a:pt x="754" y="251"/>
                  </a:cubicBezTo>
                  <a:cubicBezTo>
                    <a:pt x="755" y="251"/>
                    <a:pt x="756" y="251"/>
                    <a:pt x="756" y="250"/>
                  </a:cubicBezTo>
                  <a:cubicBezTo>
                    <a:pt x="771" y="236"/>
                    <a:pt x="771" y="236"/>
                    <a:pt x="771" y="236"/>
                  </a:cubicBezTo>
                  <a:cubicBezTo>
                    <a:pt x="772" y="234"/>
                    <a:pt x="772" y="232"/>
                    <a:pt x="771" y="231"/>
                  </a:cubicBezTo>
                  <a:cubicBezTo>
                    <a:pt x="770" y="230"/>
                    <a:pt x="768" y="230"/>
                    <a:pt x="767" y="231"/>
                  </a:cubicBezTo>
                  <a:close/>
                  <a:moveTo>
                    <a:pt x="505" y="497"/>
                  </a:moveTo>
                  <a:cubicBezTo>
                    <a:pt x="504" y="496"/>
                    <a:pt x="502" y="496"/>
                    <a:pt x="501" y="497"/>
                  </a:cubicBezTo>
                  <a:cubicBezTo>
                    <a:pt x="369" y="629"/>
                    <a:pt x="369" y="629"/>
                    <a:pt x="369" y="629"/>
                  </a:cubicBezTo>
                  <a:cubicBezTo>
                    <a:pt x="368" y="630"/>
                    <a:pt x="368" y="632"/>
                    <a:pt x="369" y="633"/>
                  </a:cubicBezTo>
                  <a:cubicBezTo>
                    <a:pt x="370" y="634"/>
                    <a:pt x="371" y="634"/>
                    <a:pt x="371" y="634"/>
                  </a:cubicBezTo>
                  <a:cubicBezTo>
                    <a:pt x="372" y="634"/>
                    <a:pt x="373" y="634"/>
                    <a:pt x="374" y="633"/>
                  </a:cubicBezTo>
                  <a:cubicBezTo>
                    <a:pt x="505" y="501"/>
                    <a:pt x="505" y="501"/>
                    <a:pt x="505" y="501"/>
                  </a:cubicBezTo>
                  <a:cubicBezTo>
                    <a:pt x="507" y="500"/>
                    <a:pt x="507" y="498"/>
                    <a:pt x="505" y="497"/>
                  </a:cubicBezTo>
                  <a:close/>
                  <a:moveTo>
                    <a:pt x="851" y="147"/>
                  </a:moveTo>
                  <a:cubicBezTo>
                    <a:pt x="841" y="157"/>
                    <a:pt x="841" y="157"/>
                    <a:pt x="841" y="157"/>
                  </a:cubicBezTo>
                  <a:cubicBezTo>
                    <a:pt x="840" y="158"/>
                    <a:pt x="840" y="160"/>
                    <a:pt x="841" y="161"/>
                  </a:cubicBezTo>
                  <a:cubicBezTo>
                    <a:pt x="842" y="162"/>
                    <a:pt x="843" y="162"/>
                    <a:pt x="843" y="162"/>
                  </a:cubicBezTo>
                  <a:cubicBezTo>
                    <a:pt x="844" y="162"/>
                    <a:pt x="845" y="162"/>
                    <a:pt x="846" y="161"/>
                  </a:cubicBezTo>
                  <a:cubicBezTo>
                    <a:pt x="855" y="152"/>
                    <a:pt x="855" y="152"/>
                    <a:pt x="855" y="152"/>
                  </a:cubicBezTo>
                  <a:cubicBezTo>
                    <a:pt x="856" y="151"/>
                    <a:pt x="856" y="149"/>
                    <a:pt x="855" y="147"/>
                  </a:cubicBezTo>
                  <a:cubicBezTo>
                    <a:pt x="854" y="146"/>
                    <a:pt x="852" y="146"/>
                    <a:pt x="851" y="147"/>
                  </a:cubicBezTo>
                  <a:close/>
                  <a:moveTo>
                    <a:pt x="985" y="21"/>
                  </a:moveTo>
                  <a:cubicBezTo>
                    <a:pt x="986" y="21"/>
                    <a:pt x="987" y="20"/>
                    <a:pt x="987" y="20"/>
                  </a:cubicBezTo>
                  <a:cubicBezTo>
                    <a:pt x="988" y="18"/>
                    <a:pt x="988" y="18"/>
                    <a:pt x="988" y="18"/>
                  </a:cubicBezTo>
                  <a:cubicBezTo>
                    <a:pt x="990" y="17"/>
                    <a:pt x="990" y="15"/>
                    <a:pt x="988" y="14"/>
                  </a:cubicBezTo>
                  <a:cubicBezTo>
                    <a:pt x="987" y="13"/>
                    <a:pt x="985" y="13"/>
                    <a:pt x="984" y="14"/>
                  </a:cubicBezTo>
                  <a:cubicBezTo>
                    <a:pt x="983" y="15"/>
                    <a:pt x="983" y="15"/>
                    <a:pt x="983" y="15"/>
                  </a:cubicBezTo>
                  <a:cubicBezTo>
                    <a:pt x="982" y="16"/>
                    <a:pt x="982" y="18"/>
                    <a:pt x="983" y="20"/>
                  </a:cubicBezTo>
                  <a:cubicBezTo>
                    <a:pt x="983" y="20"/>
                    <a:pt x="984" y="21"/>
                    <a:pt x="985" y="21"/>
                  </a:cubicBezTo>
                  <a:close/>
                  <a:moveTo>
                    <a:pt x="791" y="215"/>
                  </a:moveTo>
                  <a:cubicBezTo>
                    <a:pt x="791" y="215"/>
                    <a:pt x="792" y="215"/>
                    <a:pt x="793" y="214"/>
                  </a:cubicBezTo>
                  <a:cubicBezTo>
                    <a:pt x="824" y="183"/>
                    <a:pt x="824" y="183"/>
                    <a:pt x="824" y="183"/>
                  </a:cubicBezTo>
                  <a:cubicBezTo>
                    <a:pt x="830" y="177"/>
                    <a:pt x="830" y="177"/>
                    <a:pt x="830" y="177"/>
                  </a:cubicBezTo>
                  <a:cubicBezTo>
                    <a:pt x="836" y="170"/>
                    <a:pt x="836" y="170"/>
                    <a:pt x="836" y="170"/>
                  </a:cubicBezTo>
                  <a:cubicBezTo>
                    <a:pt x="838" y="169"/>
                    <a:pt x="838" y="167"/>
                    <a:pt x="836" y="166"/>
                  </a:cubicBezTo>
                  <a:cubicBezTo>
                    <a:pt x="835" y="165"/>
                    <a:pt x="833" y="165"/>
                    <a:pt x="832" y="166"/>
                  </a:cubicBezTo>
                  <a:cubicBezTo>
                    <a:pt x="826" y="172"/>
                    <a:pt x="826" y="172"/>
                    <a:pt x="826" y="172"/>
                  </a:cubicBezTo>
                  <a:cubicBezTo>
                    <a:pt x="788" y="210"/>
                    <a:pt x="788" y="210"/>
                    <a:pt x="788" y="210"/>
                  </a:cubicBezTo>
                  <a:cubicBezTo>
                    <a:pt x="787" y="211"/>
                    <a:pt x="787" y="213"/>
                    <a:pt x="788" y="214"/>
                  </a:cubicBezTo>
                  <a:cubicBezTo>
                    <a:pt x="789" y="215"/>
                    <a:pt x="790" y="215"/>
                    <a:pt x="791" y="215"/>
                  </a:cubicBezTo>
                  <a:close/>
                  <a:moveTo>
                    <a:pt x="862" y="145"/>
                  </a:moveTo>
                  <a:cubicBezTo>
                    <a:pt x="885" y="122"/>
                    <a:pt x="885" y="122"/>
                    <a:pt x="885" y="122"/>
                  </a:cubicBezTo>
                  <a:cubicBezTo>
                    <a:pt x="886" y="121"/>
                    <a:pt x="886" y="119"/>
                    <a:pt x="885" y="118"/>
                  </a:cubicBezTo>
                  <a:cubicBezTo>
                    <a:pt x="884" y="116"/>
                    <a:pt x="882" y="116"/>
                    <a:pt x="881" y="118"/>
                  </a:cubicBezTo>
                  <a:cubicBezTo>
                    <a:pt x="858" y="140"/>
                    <a:pt x="858" y="140"/>
                    <a:pt x="858" y="140"/>
                  </a:cubicBezTo>
                  <a:cubicBezTo>
                    <a:pt x="857" y="141"/>
                    <a:pt x="857" y="143"/>
                    <a:pt x="858" y="145"/>
                  </a:cubicBezTo>
                  <a:cubicBezTo>
                    <a:pt x="858" y="145"/>
                    <a:pt x="859" y="146"/>
                    <a:pt x="860" y="146"/>
                  </a:cubicBezTo>
                  <a:cubicBezTo>
                    <a:pt x="861" y="146"/>
                    <a:pt x="862" y="145"/>
                    <a:pt x="862" y="145"/>
                  </a:cubicBezTo>
                  <a:close/>
                  <a:moveTo>
                    <a:pt x="906" y="97"/>
                  </a:moveTo>
                  <a:cubicBezTo>
                    <a:pt x="906" y="97"/>
                    <a:pt x="907" y="98"/>
                    <a:pt x="908" y="98"/>
                  </a:cubicBezTo>
                  <a:cubicBezTo>
                    <a:pt x="909" y="98"/>
                    <a:pt x="910" y="97"/>
                    <a:pt x="910" y="97"/>
                  </a:cubicBezTo>
                  <a:cubicBezTo>
                    <a:pt x="933" y="74"/>
                    <a:pt x="933" y="74"/>
                    <a:pt x="933" y="74"/>
                  </a:cubicBezTo>
                  <a:cubicBezTo>
                    <a:pt x="934" y="73"/>
                    <a:pt x="934" y="71"/>
                    <a:pt x="933" y="70"/>
                  </a:cubicBezTo>
                  <a:cubicBezTo>
                    <a:pt x="932" y="68"/>
                    <a:pt x="930" y="68"/>
                    <a:pt x="928" y="70"/>
                  </a:cubicBezTo>
                  <a:cubicBezTo>
                    <a:pt x="906" y="92"/>
                    <a:pt x="906" y="92"/>
                    <a:pt x="906" y="92"/>
                  </a:cubicBezTo>
                  <a:cubicBezTo>
                    <a:pt x="905" y="93"/>
                    <a:pt x="905" y="95"/>
                    <a:pt x="906" y="97"/>
                  </a:cubicBezTo>
                  <a:close/>
                  <a:moveTo>
                    <a:pt x="901" y="106"/>
                  </a:moveTo>
                  <a:cubicBezTo>
                    <a:pt x="901" y="105"/>
                    <a:pt x="901" y="105"/>
                    <a:pt x="901" y="105"/>
                  </a:cubicBezTo>
                  <a:cubicBezTo>
                    <a:pt x="903" y="104"/>
                    <a:pt x="903" y="102"/>
                    <a:pt x="901" y="101"/>
                  </a:cubicBezTo>
                  <a:cubicBezTo>
                    <a:pt x="900" y="100"/>
                    <a:pt x="898" y="100"/>
                    <a:pt x="897" y="101"/>
                  </a:cubicBezTo>
                  <a:cubicBezTo>
                    <a:pt x="896" y="102"/>
                    <a:pt x="896" y="102"/>
                    <a:pt x="896" y="102"/>
                  </a:cubicBezTo>
                  <a:cubicBezTo>
                    <a:pt x="895" y="103"/>
                    <a:pt x="895" y="105"/>
                    <a:pt x="896" y="106"/>
                  </a:cubicBezTo>
                  <a:cubicBezTo>
                    <a:pt x="897" y="107"/>
                    <a:pt x="898" y="107"/>
                    <a:pt x="898" y="107"/>
                  </a:cubicBezTo>
                  <a:cubicBezTo>
                    <a:pt x="899" y="107"/>
                    <a:pt x="900" y="107"/>
                    <a:pt x="901" y="106"/>
                  </a:cubicBezTo>
                  <a:close/>
                  <a:moveTo>
                    <a:pt x="831" y="181"/>
                  </a:moveTo>
                  <a:cubicBezTo>
                    <a:pt x="831" y="181"/>
                    <a:pt x="831" y="181"/>
                    <a:pt x="831" y="181"/>
                  </a:cubicBezTo>
                  <a:cubicBezTo>
                    <a:pt x="794" y="218"/>
                    <a:pt x="794" y="218"/>
                    <a:pt x="794" y="218"/>
                  </a:cubicBezTo>
                  <a:cubicBezTo>
                    <a:pt x="792" y="220"/>
                    <a:pt x="792" y="222"/>
                    <a:pt x="794" y="223"/>
                  </a:cubicBezTo>
                  <a:cubicBezTo>
                    <a:pt x="794" y="223"/>
                    <a:pt x="795" y="224"/>
                    <a:pt x="796" y="224"/>
                  </a:cubicBezTo>
                  <a:cubicBezTo>
                    <a:pt x="797" y="224"/>
                    <a:pt x="797" y="223"/>
                    <a:pt x="798" y="223"/>
                  </a:cubicBezTo>
                  <a:cubicBezTo>
                    <a:pt x="835" y="186"/>
                    <a:pt x="835" y="186"/>
                    <a:pt x="835" y="186"/>
                  </a:cubicBezTo>
                  <a:cubicBezTo>
                    <a:pt x="835" y="186"/>
                    <a:pt x="835" y="186"/>
                    <a:pt x="835" y="186"/>
                  </a:cubicBezTo>
                  <a:cubicBezTo>
                    <a:pt x="835" y="186"/>
                    <a:pt x="835" y="186"/>
                    <a:pt x="835" y="186"/>
                  </a:cubicBezTo>
                  <a:cubicBezTo>
                    <a:pt x="856" y="165"/>
                    <a:pt x="856" y="165"/>
                    <a:pt x="856" y="165"/>
                  </a:cubicBezTo>
                  <a:cubicBezTo>
                    <a:pt x="857" y="164"/>
                    <a:pt x="857" y="162"/>
                    <a:pt x="856" y="161"/>
                  </a:cubicBezTo>
                  <a:cubicBezTo>
                    <a:pt x="854" y="160"/>
                    <a:pt x="853" y="160"/>
                    <a:pt x="851" y="161"/>
                  </a:cubicBezTo>
                  <a:cubicBezTo>
                    <a:pt x="831" y="181"/>
                    <a:pt x="831" y="181"/>
                    <a:pt x="831" y="181"/>
                  </a:cubicBezTo>
                  <a:close/>
                  <a:moveTo>
                    <a:pt x="898" y="118"/>
                  </a:moveTo>
                  <a:cubicBezTo>
                    <a:pt x="899" y="119"/>
                    <a:pt x="900" y="119"/>
                    <a:pt x="900" y="119"/>
                  </a:cubicBezTo>
                  <a:cubicBezTo>
                    <a:pt x="901" y="119"/>
                    <a:pt x="902" y="119"/>
                    <a:pt x="903" y="118"/>
                  </a:cubicBezTo>
                  <a:cubicBezTo>
                    <a:pt x="945" y="75"/>
                    <a:pt x="945" y="75"/>
                    <a:pt x="945" y="75"/>
                  </a:cubicBezTo>
                  <a:cubicBezTo>
                    <a:pt x="946" y="74"/>
                    <a:pt x="946" y="72"/>
                    <a:pt x="945" y="71"/>
                  </a:cubicBezTo>
                  <a:cubicBezTo>
                    <a:pt x="944" y="70"/>
                    <a:pt x="942" y="70"/>
                    <a:pt x="941" y="71"/>
                  </a:cubicBezTo>
                  <a:cubicBezTo>
                    <a:pt x="898" y="114"/>
                    <a:pt x="898" y="114"/>
                    <a:pt x="898" y="114"/>
                  </a:cubicBezTo>
                  <a:cubicBezTo>
                    <a:pt x="897" y="115"/>
                    <a:pt x="897" y="117"/>
                    <a:pt x="898" y="118"/>
                  </a:cubicBezTo>
                  <a:close/>
                  <a:moveTo>
                    <a:pt x="856" y="160"/>
                  </a:moveTo>
                  <a:cubicBezTo>
                    <a:pt x="857" y="161"/>
                    <a:pt x="858" y="161"/>
                    <a:pt x="859" y="161"/>
                  </a:cubicBezTo>
                  <a:cubicBezTo>
                    <a:pt x="859" y="161"/>
                    <a:pt x="860" y="161"/>
                    <a:pt x="861" y="160"/>
                  </a:cubicBezTo>
                  <a:cubicBezTo>
                    <a:pt x="865" y="155"/>
                    <a:pt x="865" y="155"/>
                    <a:pt x="865" y="155"/>
                  </a:cubicBezTo>
                  <a:cubicBezTo>
                    <a:pt x="866" y="155"/>
                    <a:pt x="866" y="155"/>
                    <a:pt x="866" y="155"/>
                  </a:cubicBezTo>
                  <a:cubicBezTo>
                    <a:pt x="866" y="155"/>
                    <a:pt x="866" y="155"/>
                    <a:pt x="866" y="155"/>
                  </a:cubicBezTo>
                  <a:cubicBezTo>
                    <a:pt x="891" y="130"/>
                    <a:pt x="891" y="130"/>
                    <a:pt x="891" y="130"/>
                  </a:cubicBezTo>
                  <a:cubicBezTo>
                    <a:pt x="892" y="129"/>
                    <a:pt x="892" y="127"/>
                    <a:pt x="891" y="125"/>
                  </a:cubicBezTo>
                  <a:cubicBezTo>
                    <a:pt x="890" y="124"/>
                    <a:pt x="888" y="124"/>
                    <a:pt x="887" y="125"/>
                  </a:cubicBezTo>
                  <a:cubicBezTo>
                    <a:pt x="862" y="150"/>
                    <a:pt x="862" y="150"/>
                    <a:pt x="862" y="150"/>
                  </a:cubicBezTo>
                  <a:cubicBezTo>
                    <a:pt x="862" y="150"/>
                    <a:pt x="862" y="151"/>
                    <a:pt x="862" y="151"/>
                  </a:cubicBezTo>
                  <a:cubicBezTo>
                    <a:pt x="861" y="151"/>
                    <a:pt x="861" y="151"/>
                    <a:pt x="861" y="151"/>
                  </a:cubicBezTo>
                  <a:cubicBezTo>
                    <a:pt x="856" y="156"/>
                    <a:pt x="856" y="156"/>
                    <a:pt x="856" y="156"/>
                  </a:cubicBezTo>
                  <a:cubicBezTo>
                    <a:pt x="855" y="157"/>
                    <a:pt x="855" y="159"/>
                    <a:pt x="856" y="160"/>
                  </a:cubicBezTo>
                  <a:close/>
                  <a:moveTo>
                    <a:pt x="508" y="508"/>
                  </a:moveTo>
                  <a:cubicBezTo>
                    <a:pt x="507" y="507"/>
                    <a:pt x="505" y="507"/>
                    <a:pt x="504" y="508"/>
                  </a:cubicBezTo>
                  <a:cubicBezTo>
                    <a:pt x="378" y="634"/>
                    <a:pt x="378" y="634"/>
                    <a:pt x="378" y="634"/>
                  </a:cubicBezTo>
                  <a:cubicBezTo>
                    <a:pt x="377" y="635"/>
                    <a:pt x="377" y="637"/>
                    <a:pt x="378" y="638"/>
                  </a:cubicBezTo>
                  <a:cubicBezTo>
                    <a:pt x="379" y="639"/>
                    <a:pt x="380" y="639"/>
                    <a:pt x="380" y="639"/>
                  </a:cubicBezTo>
                  <a:cubicBezTo>
                    <a:pt x="381" y="639"/>
                    <a:pt x="382" y="639"/>
                    <a:pt x="383" y="638"/>
                  </a:cubicBezTo>
                  <a:cubicBezTo>
                    <a:pt x="508" y="513"/>
                    <a:pt x="508" y="513"/>
                    <a:pt x="508" y="513"/>
                  </a:cubicBezTo>
                  <a:cubicBezTo>
                    <a:pt x="509" y="512"/>
                    <a:pt x="509" y="510"/>
                    <a:pt x="508" y="508"/>
                  </a:cubicBezTo>
                  <a:close/>
                  <a:moveTo>
                    <a:pt x="750" y="269"/>
                  </a:moveTo>
                  <a:cubicBezTo>
                    <a:pt x="751" y="269"/>
                    <a:pt x="752" y="269"/>
                    <a:pt x="752" y="269"/>
                  </a:cubicBezTo>
                  <a:cubicBezTo>
                    <a:pt x="784" y="237"/>
                    <a:pt x="784" y="237"/>
                    <a:pt x="784" y="237"/>
                  </a:cubicBezTo>
                  <a:cubicBezTo>
                    <a:pt x="785" y="236"/>
                    <a:pt x="785" y="234"/>
                    <a:pt x="784" y="233"/>
                  </a:cubicBezTo>
                  <a:cubicBezTo>
                    <a:pt x="783" y="231"/>
                    <a:pt x="781" y="231"/>
                    <a:pt x="779" y="233"/>
                  </a:cubicBezTo>
                  <a:cubicBezTo>
                    <a:pt x="748" y="264"/>
                    <a:pt x="748" y="264"/>
                    <a:pt x="748" y="264"/>
                  </a:cubicBezTo>
                  <a:cubicBezTo>
                    <a:pt x="747" y="265"/>
                    <a:pt x="747" y="267"/>
                    <a:pt x="748" y="269"/>
                  </a:cubicBezTo>
                  <a:cubicBezTo>
                    <a:pt x="748" y="269"/>
                    <a:pt x="749" y="269"/>
                    <a:pt x="750" y="269"/>
                  </a:cubicBezTo>
                  <a:close/>
                  <a:moveTo>
                    <a:pt x="1001" y="18"/>
                  </a:moveTo>
                  <a:cubicBezTo>
                    <a:pt x="1002" y="18"/>
                    <a:pt x="1003" y="18"/>
                    <a:pt x="1003" y="17"/>
                  </a:cubicBezTo>
                  <a:cubicBezTo>
                    <a:pt x="1005" y="15"/>
                    <a:pt x="1005" y="15"/>
                    <a:pt x="1005" y="15"/>
                  </a:cubicBezTo>
                  <a:cubicBezTo>
                    <a:pt x="1007" y="14"/>
                    <a:pt x="1007" y="12"/>
                    <a:pt x="1005" y="11"/>
                  </a:cubicBezTo>
                  <a:cubicBezTo>
                    <a:pt x="1004" y="10"/>
                    <a:pt x="1002" y="10"/>
                    <a:pt x="1001" y="11"/>
                  </a:cubicBezTo>
                  <a:cubicBezTo>
                    <a:pt x="999" y="13"/>
                    <a:pt x="999" y="13"/>
                    <a:pt x="999" y="13"/>
                  </a:cubicBezTo>
                  <a:cubicBezTo>
                    <a:pt x="998" y="14"/>
                    <a:pt x="998" y="16"/>
                    <a:pt x="999" y="17"/>
                  </a:cubicBezTo>
                  <a:cubicBezTo>
                    <a:pt x="1000" y="18"/>
                    <a:pt x="1001" y="18"/>
                    <a:pt x="1001" y="18"/>
                  </a:cubicBezTo>
                  <a:close/>
                  <a:moveTo>
                    <a:pt x="903" y="128"/>
                  </a:moveTo>
                  <a:cubicBezTo>
                    <a:pt x="903" y="128"/>
                    <a:pt x="904" y="129"/>
                    <a:pt x="905" y="129"/>
                  </a:cubicBezTo>
                  <a:cubicBezTo>
                    <a:pt x="906" y="129"/>
                    <a:pt x="906" y="128"/>
                    <a:pt x="907" y="128"/>
                  </a:cubicBezTo>
                  <a:cubicBezTo>
                    <a:pt x="957" y="78"/>
                    <a:pt x="957" y="78"/>
                    <a:pt x="957" y="78"/>
                  </a:cubicBezTo>
                  <a:cubicBezTo>
                    <a:pt x="958" y="76"/>
                    <a:pt x="958" y="74"/>
                    <a:pt x="957" y="73"/>
                  </a:cubicBezTo>
                  <a:cubicBezTo>
                    <a:pt x="956" y="72"/>
                    <a:pt x="954" y="72"/>
                    <a:pt x="953" y="73"/>
                  </a:cubicBezTo>
                  <a:cubicBezTo>
                    <a:pt x="903" y="123"/>
                    <a:pt x="903" y="123"/>
                    <a:pt x="903" y="123"/>
                  </a:cubicBezTo>
                  <a:cubicBezTo>
                    <a:pt x="901" y="125"/>
                    <a:pt x="901" y="127"/>
                    <a:pt x="903" y="128"/>
                  </a:cubicBezTo>
                  <a:close/>
                  <a:moveTo>
                    <a:pt x="1011" y="22"/>
                  </a:moveTo>
                  <a:cubicBezTo>
                    <a:pt x="1012" y="22"/>
                    <a:pt x="1013" y="22"/>
                    <a:pt x="1014" y="21"/>
                  </a:cubicBezTo>
                  <a:cubicBezTo>
                    <a:pt x="1015" y="20"/>
                    <a:pt x="1015" y="20"/>
                    <a:pt x="1015" y="20"/>
                  </a:cubicBezTo>
                  <a:cubicBezTo>
                    <a:pt x="1016" y="19"/>
                    <a:pt x="1016" y="17"/>
                    <a:pt x="1015" y="16"/>
                  </a:cubicBezTo>
                  <a:cubicBezTo>
                    <a:pt x="1014" y="14"/>
                    <a:pt x="1012" y="14"/>
                    <a:pt x="1010" y="16"/>
                  </a:cubicBezTo>
                  <a:cubicBezTo>
                    <a:pt x="1009" y="17"/>
                    <a:pt x="1009" y="17"/>
                    <a:pt x="1009" y="17"/>
                  </a:cubicBezTo>
                  <a:cubicBezTo>
                    <a:pt x="1008" y="18"/>
                    <a:pt x="1008" y="20"/>
                    <a:pt x="1009" y="21"/>
                  </a:cubicBezTo>
                  <a:cubicBezTo>
                    <a:pt x="1010" y="22"/>
                    <a:pt x="1011" y="22"/>
                    <a:pt x="1011" y="22"/>
                  </a:cubicBezTo>
                  <a:close/>
                  <a:moveTo>
                    <a:pt x="505" y="526"/>
                  </a:moveTo>
                  <a:cubicBezTo>
                    <a:pt x="504" y="524"/>
                    <a:pt x="502" y="524"/>
                    <a:pt x="500" y="526"/>
                  </a:cubicBezTo>
                  <a:cubicBezTo>
                    <a:pt x="388" y="639"/>
                    <a:pt x="388" y="639"/>
                    <a:pt x="388" y="639"/>
                  </a:cubicBezTo>
                  <a:cubicBezTo>
                    <a:pt x="386" y="640"/>
                    <a:pt x="386" y="642"/>
                    <a:pt x="388" y="643"/>
                  </a:cubicBezTo>
                  <a:cubicBezTo>
                    <a:pt x="388" y="644"/>
                    <a:pt x="389" y="644"/>
                    <a:pt x="390" y="644"/>
                  </a:cubicBezTo>
                  <a:cubicBezTo>
                    <a:pt x="390" y="644"/>
                    <a:pt x="391" y="644"/>
                    <a:pt x="392" y="643"/>
                  </a:cubicBezTo>
                  <a:cubicBezTo>
                    <a:pt x="505" y="530"/>
                    <a:pt x="505" y="530"/>
                    <a:pt x="505" y="530"/>
                  </a:cubicBezTo>
                  <a:cubicBezTo>
                    <a:pt x="506" y="529"/>
                    <a:pt x="506" y="527"/>
                    <a:pt x="505" y="526"/>
                  </a:cubicBezTo>
                  <a:close/>
                  <a:moveTo>
                    <a:pt x="883" y="144"/>
                  </a:moveTo>
                  <a:cubicBezTo>
                    <a:pt x="883" y="144"/>
                    <a:pt x="882" y="144"/>
                    <a:pt x="881" y="145"/>
                  </a:cubicBezTo>
                  <a:cubicBezTo>
                    <a:pt x="876" y="150"/>
                    <a:pt x="876" y="150"/>
                    <a:pt x="876" y="150"/>
                  </a:cubicBezTo>
                  <a:cubicBezTo>
                    <a:pt x="875" y="151"/>
                    <a:pt x="875" y="153"/>
                    <a:pt x="876" y="155"/>
                  </a:cubicBezTo>
                  <a:cubicBezTo>
                    <a:pt x="876" y="155"/>
                    <a:pt x="877" y="156"/>
                    <a:pt x="878" y="156"/>
                  </a:cubicBezTo>
                  <a:cubicBezTo>
                    <a:pt x="879" y="156"/>
                    <a:pt x="880" y="155"/>
                    <a:pt x="880" y="155"/>
                  </a:cubicBezTo>
                  <a:cubicBezTo>
                    <a:pt x="886" y="149"/>
                    <a:pt x="886" y="149"/>
                    <a:pt x="886" y="149"/>
                  </a:cubicBezTo>
                  <a:cubicBezTo>
                    <a:pt x="886" y="149"/>
                    <a:pt x="887" y="148"/>
                    <a:pt x="887" y="147"/>
                  </a:cubicBezTo>
                  <a:cubicBezTo>
                    <a:pt x="887" y="146"/>
                    <a:pt x="886" y="145"/>
                    <a:pt x="886" y="145"/>
                  </a:cubicBezTo>
                  <a:cubicBezTo>
                    <a:pt x="885" y="144"/>
                    <a:pt x="884" y="144"/>
                    <a:pt x="883" y="144"/>
                  </a:cubicBezTo>
                  <a:close/>
                  <a:moveTo>
                    <a:pt x="752" y="278"/>
                  </a:moveTo>
                  <a:cubicBezTo>
                    <a:pt x="753" y="279"/>
                    <a:pt x="753" y="279"/>
                    <a:pt x="754" y="279"/>
                  </a:cubicBezTo>
                  <a:cubicBezTo>
                    <a:pt x="755" y="279"/>
                    <a:pt x="756" y="279"/>
                    <a:pt x="756" y="278"/>
                  </a:cubicBezTo>
                  <a:cubicBezTo>
                    <a:pt x="869" y="166"/>
                    <a:pt x="869" y="166"/>
                    <a:pt x="869" y="166"/>
                  </a:cubicBezTo>
                  <a:cubicBezTo>
                    <a:pt x="870" y="164"/>
                    <a:pt x="870" y="163"/>
                    <a:pt x="869" y="161"/>
                  </a:cubicBezTo>
                  <a:cubicBezTo>
                    <a:pt x="868" y="160"/>
                    <a:pt x="866" y="160"/>
                    <a:pt x="865" y="161"/>
                  </a:cubicBezTo>
                  <a:cubicBezTo>
                    <a:pt x="752" y="274"/>
                    <a:pt x="752" y="274"/>
                    <a:pt x="752" y="274"/>
                  </a:cubicBezTo>
                  <a:cubicBezTo>
                    <a:pt x="751" y="275"/>
                    <a:pt x="751" y="277"/>
                    <a:pt x="752" y="278"/>
                  </a:cubicBezTo>
                  <a:close/>
                  <a:moveTo>
                    <a:pt x="765" y="282"/>
                  </a:moveTo>
                  <a:cubicBezTo>
                    <a:pt x="766" y="282"/>
                    <a:pt x="767" y="282"/>
                    <a:pt x="767" y="281"/>
                  </a:cubicBezTo>
                  <a:cubicBezTo>
                    <a:pt x="882" y="166"/>
                    <a:pt x="882" y="166"/>
                    <a:pt x="882" y="166"/>
                  </a:cubicBezTo>
                  <a:cubicBezTo>
                    <a:pt x="884" y="165"/>
                    <a:pt x="884" y="163"/>
                    <a:pt x="882" y="162"/>
                  </a:cubicBezTo>
                  <a:cubicBezTo>
                    <a:pt x="881" y="161"/>
                    <a:pt x="879" y="161"/>
                    <a:pt x="878" y="162"/>
                  </a:cubicBezTo>
                  <a:cubicBezTo>
                    <a:pt x="763" y="277"/>
                    <a:pt x="763" y="277"/>
                    <a:pt x="763" y="277"/>
                  </a:cubicBezTo>
                  <a:cubicBezTo>
                    <a:pt x="762" y="278"/>
                    <a:pt x="762" y="280"/>
                    <a:pt x="763" y="281"/>
                  </a:cubicBezTo>
                  <a:cubicBezTo>
                    <a:pt x="764" y="282"/>
                    <a:pt x="764" y="282"/>
                    <a:pt x="765" y="282"/>
                  </a:cubicBezTo>
                  <a:close/>
                  <a:moveTo>
                    <a:pt x="913" y="131"/>
                  </a:moveTo>
                  <a:cubicBezTo>
                    <a:pt x="914" y="132"/>
                    <a:pt x="915" y="132"/>
                    <a:pt x="915" y="132"/>
                  </a:cubicBezTo>
                  <a:cubicBezTo>
                    <a:pt x="916" y="132"/>
                    <a:pt x="917" y="132"/>
                    <a:pt x="918" y="131"/>
                  </a:cubicBezTo>
                  <a:cubicBezTo>
                    <a:pt x="968" y="81"/>
                    <a:pt x="968" y="81"/>
                    <a:pt x="968" y="81"/>
                  </a:cubicBezTo>
                  <a:cubicBezTo>
                    <a:pt x="969" y="80"/>
                    <a:pt x="969" y="78"/>
                    <a:pt x="968" y="77"/>
                  </a:cubicBezTo>
                  <a:cubicBezTo>
                    <a:pt x="967" y="75"/>
                    <a:pt x="965" y="75"/>
                    <a:pt x="963" y="77"/>
                  </a:cubicBezTo>
                  <a:cubicBezTo>
                    <a:pt x="913" y="127"/>
                    <a:pt x="913" y="127"/>
                    <a:pt x="913" y="127"/>
                  </a:cubicBezTo>
                  <a:cubicBezTo>
                    <a:pt x="912" y="128"/>
                    <a:pt x="912" y="130"/>
                    <a:pt x="913" y="131"/>
                  </a:cubicBezTo>
                  <a:close/>
                  <a:moveTo>
                    <a:pt x="399" y="650"/>
                  </a:moveTo>
                  <a:cubicBezTo>
                    <a:pt x="521" y="527"/>
                    <a:pt x="521" y="527"/>
                    <a:pt x="521" y="527"/>
                  </a:cubicBezTo>
                  <a:cubicBezTo>
                    <a:pt x="523" y="526"/>
                    <a:pt x="523" y="524"/>
                    <a:pt x="521" y="523"/>
                  </a:cubicBezTo>
                  <a:cubicBezTo>
                    <a:pt x="520" y="522"/>
                    <a:pt x="518" y="522"/>
                    <a:pt x="517" y="523"/>
                  </a:cubicBezTo>
                  <a:cubicBezTo>
                    <a:pt x="395" y="646"/>
                    <a:pt x="395" y="646"/>
                    <a:pt x="395" y="646"/>
                  </a:cubicBezTo>
                  <a:cubicBezTo>
                    <a:pt x="393" y="647"/>
                    <a:pt x="393" y="649"/>
                    <a:pt x="395" y="650"/>
                  </a:cubicBezTo>
                  <a:cubicBezTo>
                    <a:pt x="395" y="650"/>
                    <a:pt x="396" y="651"/>
                    <a:pt x="397" y="651"/>
                  </a:cubicBezTo>
                  <a:cubicBezTo>
                    <a:pt x="397" y="651"/>
                    <a:pt x="398" y="650"/>
                    <a:pt x="399" y="650"/>
                  </a:cubicBezTo>
                  <a:close/>
                  <a:moveTo>
                    <a:pt x="906" y="142"/>
                  </a:moveTo>
                  <a:cubicBezTo>
                    <a:pt x="906" y="142"/>
                    <a:pt x="907" y="141"/>
                    <a:pt x="908" y="141"/>
                  </a:cubicBezTo>
                  <a:cubicBezTo>
                    <a:pt x="909" y="139"/>
                    <a:pt x="909" y="139"/>
                    <a:pt x="909" y="139"/>
                  </a:cubicBezTo>
                  <a:cubicBezTo>
                    <a:pt x="909" y="139"/>
                    <a:pt x="910" y="139"/>
                    <a:pt x="910" y="139"/>
                  </a:cubicBezTo>
                  <a:cubicBezTo>
                    <a:pt x="910" y="139"/>
                    <a:pt x="910" y="138"/>
                    <a:pt x="911" y="138"/>
                  </a:cubicBezTo>
                  <a:cubicBezTo>
                    <a:pt x="913" y="136"/>
                    <a:pt x="913" y="136"/>
                    <a:pt x="913" y="136"/>
                  </a:cubicBezTo>
                  <a:cubicBezTo>
                    <a:pt x="914" y="135"/>
                    <a:pt x="914" y="133"/>
                    <a:pt x="913" y="131"/>
                  </a:cubicBezTo>
                  <a:cubicBezTo>
                    <a:pt x="912" y="130"/>
                    <a:pt x="910" y="130"/>
                    <a:pt x="909" y="131"/>
                  </a:cubicBezTo>
                  <a:cubicBezTo>
                    <a:pt x="906" y="134"/>
                    <a:pt x="906" y="134"/>
                    <a:pt x="906" y="134"/>
                  </a:cubicBezTo>
                  <a:cubicBezTo>
                    <a:pt x="906" y="134"/>
                    <a:pt x="906" y="134"/>
                    <a:pt x="906" y="135"/>
                  </a:cubicBezTo>
                  <a:cubicBezTo>
                    <a:pt x="905" y="135"/>
                    <a:pt x="905" y="135"/>
                    <a:pt x="905" y="135"/>
                  </a:cubicBezTo>
                  <a:cubicBezTo>
                    <a:pt x="903" y="137"/>
                    <a:pt x="903" y="137"/>
                    <a:pt x="903" y="137"/>
                  </a:cubicBezTo>
                  <a:cubicBezTo>
                    <a:pt x="902" y="138"/>
                    <a:pt x="902" y="140"/>
                    <a:pt x="903" y="141"/>
                  </a:cubicBezTo>
                  <a:cubicBezTo>
                    <a:pt x="904" y="141"/>
                    <a:pt x="905" y="142"/>
                    <a:pt x="906" y="142"/>
                  </a:cubicBezTo>
                  <a:close/>
                  <a:moveTo>
                    <a:pt x="1028" y="19"/>
                  </a:moveTo>
                  <a:cubicBezTo>
                    <a:pt x="1029" y="19"/>
                    <a:pt x="1030" y="19"/>
                    <a:pt x="1030" y="18"/>
                  </a:cubicBezTo>
                  <a:cubicBezTo>
                    <a:pt x="1031" y="17"/>
                    <a:pt x="1031" y="17"/>
                    <a:pt x="1031" y="17"/>
                  </a:cubicBezTo>
                  <a:cubicBezTo>
                    <a:pt x="1033" y="16"/>
                    <a:pt x="1033" y="14"/>
                    <a:pt x="1031" y="13"/>
                  </a:cubicBezTo>
                  <a:cubicBezTo>
                    <a:pt x="1030" y="12"/>
                    <a:pt x="1028" y="12"/>
                    <a:pt x="1027" y="13"/>
                  </a:cubicBezTo>
                  <a:cubicBezTo>
                    <a:pt x="1026" y="14"/>
                    <a:pt x="1026" y="14"/>
                    <a:pt x="1026" y="14"/>
                  </a:cubicBezTo>
                  <a:cubicBezTo>
                    <a:pt x="1025" y="15"/>
                    <a:pt x="1025" y="17"/>
                    <a:pt x="1026" y="18"/>
                  </a:cubicBezTo>
                  <a:cubicBezTo>
                    <a:pt x="1027" y="19"/>
                    <a:pt x="1028" y="19"/>
                    <a:pt x="1028" y="19"/>
                  </a:cubicBezTo>
                  <a:close/>
                  <a:moveTo>
                    <a:pt x="397" y="661"/>
                  </a:moveTo>
                  <a:cubicBezTo>
                    <a:pt x="398" y="662"/>
                    <a:pt x="399" y="662"/>
                    <a:pt x="399" y="662"/>
                  </a:cubicBezTo>
                  <a:cubicBezTo>
                    <a:pt x="400" y="662"/>
                    <a:pt x="401" y="662"/>
                    <a:pt x="402" y="661"/>
                  </a:cubicBezTo>
                  <a:cubicBezTo>
                    <a:pt x="531" y="531"/>
                    <a:pt x="531" y="531"/>
                    <a:pt x="531" y="531"/>
                  </a:cubicBezTo>
                  <a:cubicBezTo>
                    <a:pt x="533" y="530"/>
                    <a:pt x="533" y="528"/>
                    <a:pt x="531" y="527"/>
                  </a:cubicBezTo>
                  <a:cubicBezTo>
                    <a:pt x="530" y="526"/>
                    <a:pt x="528" y="526"/>
                    <a:pt x="527" y="527"/>
                  </a:cubicBezTo>
                  <a:cubicBezTo>
                    <a:pt x="397" y="657"/>
                    <a:pt x="397" y="657"/>
                    <a:pt x="397" y="657"/>
                  </a:cubicBezTo>
                  <a:cubicBezTo>
                    <a:pt x="396" y="658"/>
                    <a:pt x="396" y="660"/>
                    <a:pt x="397" y="661"/>
                  </a:cubicBezTo>
                  <a:close/>
                  <a:moveTo>
                    <a:pt x="930" y="124"/>
                  </a:moveTo>
                  <a:cubicBezTo>
                    <a:pt x="929" y="125"/>
                    <a:pt x="929" y="127"/>
                    <a:pt x="930" y="128"/>
                  </a:cubicBezTo>
                  <a:cubicBezTo>
                    <a:pt x="931" y="129"/>
                    <a:pt x="932" y="129"/>
                    <a:pt x="933" y="129"/>
                  </a:cubicBezTo>
                  <a:cubicBezTo>
                    <a:pt x="933" y="129"/>
                    <a:pt x="934" y="129"/>
                    <a:pt x="935" y="128"/>
                  </a:cubicBezTo>
                  <a:cubicBezTo>
                    <a:pt x="978" y="84"/>
                    <a:pt x="978" y="84"/>
                    <a:pt x="978" y="84"/>
                  </a:cubicBezTo>
                  <a:cubicBezTo>
                    <a:pt x="979" y="83"/>
                    <a:pt x="979" y="81"/>
                    <a:pt x="978" y="80"/>
                  </a:cubicBezTo>
                  <a:cubicBezTo>
                    <a:pt x="977" y="79"/>
                    <a:pt x="975" y="79"/>
                    <a:pt x="974" y="80"/>
                  </a:cubicBezTo>
                  <a:lnTo>
                    <a:pt x="930" y="124"/>
                  </a:lnTo>
                  <a:close/>
                  <a:moveTo>
                    <a:pt x="919" y="143"/>
                  </a:moveTo>
                  <a:cubicBezTo>
                    <a:pt x="920" y="143"/>
                    <a:pt x="920" y="142"/>
                    <a:pt x="921" y="142"/>
                  </a:cubicBezTo>
                  <a:cubicBezTo>
                    <a:pt x="930" y="133"/>
                    <a:pt x="930" y="133"/>
                    <a:pt x="930" y="133"/>
                  </a:cubicBezTo>
                  <a:cubicBezTo>
                    <a:pt x="931" y="132"/>
                    <a:pt x="931" y="130"/>
                    <a:pt x="930" y="129"/>
                  </a:cubicBezTo>
                  <a:cubicBezTo>
                    <a:pt x="929" y="127"/>
                    <a:pt x="927" y="127"/>
                    <a:pt x="925" y="129"/>
                  </a:cubicBezTo>
                  <a:cubicBezTo>
                    <a:pt x="917" y="137"/>
                    <a:pt x="917" y="137"/>
                    <a:pt x="917" y="137"/>
                  </a:cubicBezTo>
                  <a:cubicBezTo>
                    <a:pt x="915" y="139"/>
                    <a:pt x="915" y="141"/>
                    <a:pt x="917" y="142"/>
                  </a:cubicBezTo>
                  <a:cubicBezTo>
                    <a:pt x="917" y="142"/>
                    <a:pt x="918" y="143"/>
                    <a:pt x="919" y="143"/>
                  </a:cubicBezTo>
                  <a:close/>
                  <a:moveTo>
                    <a:pt x="746" y="316"/>
                  </a:moveTo>
                  <a:cubicBezTo>
                    <a:pt x="747" y="316"/>
                    <a:pt x="747" y="315"/>
                    <a:pt x="748" y="315"/>
                  </a:cubicBezTo>
                  <a:cubicBezTo>
                    <a:pt x="761" y="302"/>
                    <a:pt x="761" y="302"/>
                    <a:pt x="761" y="302"/>
                  </a:cubicBezTo>
                  <a:cubicBezTo>
                    <a:pt x="774" y="289"/>
                    <a:pt x="774" y="289"/>
                    <a:pt x="774" y="289"/>
                  </a:cubicBezTo>
                  <a:cubicBezTo>
                    <a:pt x="775" y="287"/>
                    <a:pt x="775" y="285"/>
                    <a:pt x="774" y="284"/>
                  </a:cubicBezTo>
                  <a:cubicBezTo>
                    <a:pt x="773" y="283"/>
                    <a:pt x="771" y="283"/>
                    <a:pt x="770" y="284"/>
                  </a:cubicBezTo>
                  <a:cubicBezTo>
                    <a:pt x="757" y="297"/>
                    <a:pt x="757" y="297"/>
                    <a:pt x="757" y="297"/>
                  </a:cubicBezTo>
                  <a:cubicBezTo>
                    <a:pt x="744" y="310"/>
                    <a:pt x="744" y="310"/>
                    <a:pt x="744" y="310"/>
                  </a:cubicBezTo>
                  <a:cubicBezTo>
                    <a:pt x="742" y="312"/>
                    <a:pt x="742" y="314"/>
                    <a:pt x="744" y="315"/>
                  </a:cubicBezTo>
                  <a:cubicBezTo>
                    <a:pt x="744" y="315"/>
                    <a:pt x="745" y="316"/>
                    <a:pt x="746" y="316"/>
                  </a:cubicBezTo>
                  <a:close/>
                  <a:moveTo>
                    <a:pt x="903" y="156"/>
                  </a:moveTo>
                  <a:cubicBezTo>
                    <a:pt x="903" y="156"/>
                    <a:pt x="904" y="157"/>
                    <a:pt x="905" y="157"/>
                  </a:cubicBezTo>
                  <a:cubicBezTo>
                    <a:pt x="906" y="157"/>
                    <a:pt x="907" y="156"/>
                    <a:pt x="907" y="156"/>
                  </a:cubicBezTo>
                  <a:cubicBezTo>
                    <a:pt x="916" y="147"/>
                    <a:pt x="916" y="147"/>
                    <a:pt x="916" y="147"/>
                  </a:cubicBezTo>
                  <a:cubicBezTo>
                    <a:pt x="917" y="146"/>
                    <a:pt x="917" y="144"/>
                    <a:pt x="916" y="143"/>
                  </a:cubicBezTo>
                  <a:cubicBezTo>
                    <a:pt x="914" y="142"/>
                    <a:pt x="912" y="142"/>
                    <a:pt x="911" y="143"/>
                  </a:cubicBezTo>
                  <a:cubicBezTo>
                    <a:pt x="903" y="151"/>
                    <a:pt x="903" y="151"/>
                    <a:pt x="903" y="151"/>
                  </a:cubicBezTo>
                  <a:cubicBezTo>
                    <a:pt x="902" y="152"/>
                    <a:pt x="902" y="154"/>
                    <a:pt x="903" y="156"/>
                  </a:cubicBezTo>
                  <a:close/>
                  <a:moveTo>
                    <a:pt x="892" y="162"/>
                  </a:moveTo>
                  <a:cubicBezTo>
                    <a:pt x="821" y="233"/>
                    <a:pt x="821" y="233"/>
                    <a:pt x="821" y="233"/>
                  </a:cubicBezTo>
                  <a:cubicBezTo>
                    <a:pt x="820" y="234"/>
                    <a:pt x="820" y="236"/>
                    <a:pt x="821" y="237"/>
                  </a:cubicBezTo>
                  <a:cubicBezTo>
                    <a:pt x="822" y="238"/>
                    <a:pt x="823" y="238"/>
                    <a:pt x="824" y="238"/>
                  </a:cubicBezTo>
                  <a:cubicBezTo>
                    <a:pt x="824" y="238"/>
                    <a:pt x="825" y="238"/>
                    <a:pt x="826" y="237"/>
                  </a:cubicBezTo>
                  <a:cubicBezTo>
                    <a:pt x="896" y="166"/>
                    <a:pt x="896" y="166"/>
                    <a:pt x="896" y="166"/>
                  </a:cubicBezTo>
                  <a:cubicBezTo>
                    <a:pt x="898" y="165"/>
                    <a:pt x="898" y="163"/>
                    <a:pt x="896" y="162"/>
                  </a:cubicBezTo>
                  <a:cubicBezTo>
                    <a:pt x="895" y="161"/>
                    <a:pt x="893" y="161"/>
                    <a:pt x="892" y="162"/>
                  </a:cubicBezTo>
                  <a:close/>
                  <a:moveTo>
                    <a:pt x="779" y="282"/>
                  </a:moveTo>
                  <a:cubicBezTo>
                    <a:pt x="780" y="282"/>
                    <a:pt x="781" y="282"/>
                    <a:pt x="781" y="281"/>
                  </a:cubicBezTo>
                  <a:cubicBezTo>
                    <a:pt x="821" y="242"/>
                    <a:pt x="821" y="242"/>
                    <a:pt x="821" y="242"/>
                  </a:cubicBezTo>
                  <a:cubicBezTo>
                    <a:pt x="822" y="241"/>
                    <a:pt x="822" y="239"/>
                    <a:pt x="821" y="238"/>
                  </a:cubicBezTo>
                  <a:cubicBezTo>
                    <a:pt x="820" y="236"/>
                    <a:pt x="818" y="236"/>
                    <a:pt x="816" y="238"/>
                  </a:cubicBezTo>
                  <a:cubicBezTo>
                    <a:pt x="802" y="252"/>
                    <a:pt x="802" y="252"/>
                    <a:pt x="802" y="252"/>
                  </a:cubicBezTo>
                  <a:cubicBezTo>
                    <a:pt x="777" y="277"/>
                    <a:pt x="777" y="277"/>
                    <a:pt x="777" y="277"/>
                  </a:cubicBezTo>
                  <a:cubicBezTo>
                    <a:pt x="776" y="278"/>
                    <a:pt x="776" y="280"/>
                    <a:pt x="777" y="281"/>
                  </a:cubicBezTo>
                  <a:cubicBezTo>
                    <a:pt x="778" y="282"/>
                    <a:pt x="778" y="282"/>
                    <a:pt x="779" y="282"/>
                  </a:cubicBezTo>
                  <a:close/>
                  <a:moveTo>
                    <a:pt x="941" y="127"/>
                  </a:moveTo>
                  <a:cubicBezTo>
                    <a:pt x="941" y="127"/>
                    <a:pt x="941" y="127"/>
                    <a:pt x="941" y="127"/>
                  </a:cubicBezTo>
                  <a:cubicBezTo>
                    <a:pt x="833" y="235"/>
                    <a:pt x="833" y="235"/>
                    <a:pt x="833" y="235"/>
                  </a:cubicBezTo>
                  <a:cubicBezTo>
                    <a:pt x="832" y="236"/>
                    <a:pt x="832" y="238"/>
                    <a:pt x="833" y="240"/>
                  </a:cubicBezTo>
                  <a:cubicBezTo>
                    <a:pt x="833" y="240"/>
                    <a:pt x="834" y="241"/>
                    <a:pt x="835" y="241"/>
                  </a:cubicBezTo>
                  <a:cubicBezTo>
                    <a:pt x="836" y="241"/>
                    <a:pt x="836" y="240"/>
                    <a:pt x="837" y="240"/>
                  </a:cubicBezTo>
                  <a:cubicBezTo>
                    <a:pt x="945" y="132"/>
                    <a:pt x="945" y="132"/>
                    <a:pt x="945" y="132"/>
                  </a:cubicBezTo>
                  <a:cubicBezTo>
                    <a:pt x="945" y="131"/>
                    <a:pt x="945" y="131"/>
                    <a:pt x="946" y="131"/>
                  </a:cubicBezTo>
                  <a:cubicBezTo>
                    <a:pt x="946" y="131"/>
                    <a:pt x="946" y="131"/>
                    <a:pt x="946" y="131"/>
                  </a:cubicBezTo>
                  <a:cubicBezTo>
                    <a:pt x="986" y="91"/>
                    <a:pt x="986" y="91"/>
                    <a:pt x="986" y="91"/>
                  </a:cubicBezTo>
                  <a:cubicBezTo>
                    <a:pt x="987" y="90"/>
                    <a:pt x="987" y="88"/>
                    <a:pt x="986" y="86"/>
                  </a:cubicBezTo>
                  <a:cubicBezTo>
                    <a:pt x="985" y="85"/>
                    <a:pt x="983" y="85"/>
                    <a:pt x="982" y="86"/>
                  </a:cubicBezTo>
                  <a:cubicBezTo>
                    <a:pt x="942" y="126"/>
                    <a:pt x="942" y="126"/>
                    <a:pt x="942" y="126"/>
                  </a:cubicBezTo>
                  <a:cubicBezTo>
                    <a:pt x="941" y="127"/>
                    <a:pt x="941" y="127"/>
                    <a:pt x="941" y="127"/>
                  </a:cubicBezTo>
                  <a:close/>
                  <a:moveTo>
                    <a:pt x="1015" y="57"/>
                  </a:moveTo>
                  <a:cubicBezTo>
                    <a:pt x="1016" y="58"/>
                    <a:pt x="1017" y="58"/>
                    <a:pt x="1017" y="58"/>
                  </a:cubicBezTo>
                  <a:cubicBezTo>
                    <a:pt x="1018" y="58"/>
                    <a:pt x="1019" y="58"/>
                    <a:pt x="1019" y="57"/>
                  </a:cubicBezTo>
                  <a:cubicBezTo>
                    <a:pt x="1022" y="55"/>
                    <a:pt x="1022" y="55"/>
                    <a:pt x="1022" y="55"/>
                  </a:cubicBezTo>
                  <a:cubicBezTo>
                    <a:pt x="1022" y="55"/>
                    <a:pt x="1022" y="55"/>
                    <a:pt x="1022" y="54"/>
                  </a:cubicBezTo>
                  <a:cubicBezTo>
                    <a:pt x="1023" y="54"/>
                    <a:pt x="1023" y="54"/>
                    <a:pt x="1023" y="54"/>
                  </a:cubicBezTo>
                  <a:cubicBezTo>
                    <a:pt x="1035" y="41"/>
                    <a:pt x="1035" y="41"/>
                    <a:pt x="1035" y="41"/>
                  </a:cubicBezTo>
                  <a:cubicBezTo>
                    <a:pt x="1037" y="40"/>
                    <a:pt x="1037" y="38"/>
                    <a:pt x="1035" y="37"/>
                  </a:cubicBezTo>
                  <a:cubicBezTo>
                    <a:pt x="1034" y="36"/>
                    <a:pt x="1032" y="36"/>
                    <a:pt x="1031" y="37"/>
                  </a:cubicBezTo>
                  <a:cubicBezTo>
                    <a:pt x="1019" y="49"/>
                    <a:pt x="1019" y="49"/>
                    <a:pt x="1019" y="49"/>
                  </a:cubicBezTo>
                  <a:cubicBezTo>
                    <a:pt x="1018" y="50"/>
                    <a:pt x="1018" y="50"/>
                    <a:pt x="1018" y="50"/>
                  </a:cubicBezTo>
                  <a:cubicBezTo>
                    <a:pt x="1018" y="50"/>
                    <a:pt x="1018" y="50"/>
                    <a:pt x="1017" y="51"/>
                  </a:cubicBezTo>
                  <a:cubicBezTo>
                    <a:pt x="1015" y="53"/>
                    <a:pt x="1015" y="53"/>
                    <a:pt x="1015" y="53"/>
                  </a:cubicBezTo>
                  <a:cubicBezTo>
                    <a:pt x="1014" y="54"/>
                    <a:pt x="1014" y="56"/>
                    <a:pt x="1015" y="57"/>
                  </a:cubicBezTo>
                  <a:close/>
                  <a:moveTo>
                    <a:pt x="397" y="676"/>
                  </a:moveTo>
                  <a:cubicBezTo>
                    <a:pt x="397" y="676"/>
                    <a:pt x="398" y="677"/>
                    <a:pt x="399" y="677"/>
                  </a:cubicBezTo>
                  <a:cubicBezTo>
                    <a:pt x="400" y="677"/>
                    <a:pt x="400" y="676"/>
                    <a:pt x="401" y="676"/>
                  </a:cubicBezTo>
                  <a:cubicBezTo>
                    <a:pt x="541" y="536"/>
                    <a:pt x="541" y="536"/>
                    <a:pt x="541" y="536"/>
                  </a:cubicBezTo>
                  <a:cubicBezTo>
                    <a:pt x="542" y="535"/>
                    <a:pt x="542" y="533"/>
                    <a:pt x="541" y="532"/>
                  </a:cubicBezTo>
                  <a:cubicBezTo>
                    <a:pt x="540" y="530"/>
                    <a:pt x="538" y="530"/>
                    <a:pt x="536" y="532"/>
                  </a:cubicBezTo>
                  <a:cubicBezTo>
                    <a:pt x="397" y="671"/>
                    <a:pt x="397" y="671"/>
                    <a:pt x="397" y="671"/>
                  </a:cubicBezTo>
                  <a:cubicBezTo>
                    <a:pt x="395" y="673"/>
                    <a:pt x="395" y="675"/>
                    <a:pt x="397" y="676"/>
                  </a:cubicBezTo>
                  <a:close/>
                  <a:moveTo>
                    <a:pt x="990" y="82"/>
                  </a:moveTo>
                  <a:cubicBezTo>
                    <a:pt x="991" y="83"/>
                    <a:pt x="991" y="83"/>
                    <a:pt x="992" y="83"/>
                  </a:cubicBezTo>
                  <a:cubicBezTo>
                    <a:pt x="993" y="83"/>
                    <a:pt x="994" y="83"/>
                    <a:pt x="994" y="82"/>
                  </a:cubicBezTo>
                  <a:cubicBezTo>
                    <a:pt x="997" y="80"/>
                    <a:pt x="997" y="80"/>
                    <a:pt x="997" y="80"/>
                  </a:cubicBezTo>
                  <a:cubicBezTo>
                    <a:pt x="998" y="79"/>
                    <a:pt x="998" y="77"/>
                    <a:pt x="997" y="76"/>
                  </a:cubicBezTo>
                  <a:cubicBezTo>
                    <a:pt x="996" y="74"/>
                    <a:pt x="994" y="74"/>
                    <a:pt x="992" y="76"/>
                  </a:cubicBezTo>
                  <a:cubicBezTo>
                    <a:pt x="990" y="78"/>
                    <a:pt x="990" y="78"/>
                    <a:pt x="990" y="78"/>
                  </a:cubicBezTo>
                  <a:cubicBezTo>
                    <a:pt x="989" y="79"/>
                    <a:pt x="989" y="81"/>
                    <a:pt x="990" y="82"/>
                  </a:cubicBezTo>
                  <a:close/>
                  <a:moveTo>
                    <a:pt x="807" y="261"/>
                  </a:moveTo>
                  <a:cubicBezTo>
                    <a:pt x="806" y="262"/>
                    <a:pt x="806" y="262"/>
                    <a:pt x="806" y="262"/>
                  </a:cubicBezTo>
                  <a:cubicBezTo>
                    <a:pt x="805" y="263"/>
                    <a:pt x="805" y="265"/>
                    <a:pt x="806" y="267"/>
                  </a:cubicBezTo>
                  <a:cubicBezTo>
                    <a:pt x="806" y="267"/>
                    <a:pt x="807" y="267"/>
                    <a:pt x="808" y="267"/>
                  </a:cubicBezTo>
                  <a:cubicBezTo>
                    <a:pt x="809" y="267"/>
                    <a:pt x="810" y="267"/>
                    <a:pt x="810" y="267"/>
                  </a:cubicBezTo>
                  <a:cubicBezTo>
                    <a:pt x="812" y="265"/>
                    <a:pt x="812" y="265"/>
                    <a:pt x="812" y="265"/>
                  </a:cubicBezTo>
                  <a:cubicBezTo>
                    <a:pt x="813" y="264"/>
                    <a:pt x="813" y="262"/>
                    <a:pt x="812" y="261"/>
                  </a:cubicBezTo>
                  <a:cubicBezTo>
                    <a:pt x="811" y="259"/>
                    <a:pt x="809" y="259"/>
                    <a:pt x="807" y="261"/>
                  </a:cubicBezTo>
                  <a:close/>
                  <a:moveTo>
                    <a:pt x="714" y="358"/>
                  </a:moveTo>
                  <a:cubicBezTo>
                    <a:pt x="715" y="359"/>
                    <a:pt x="716" y="359"/>
                    <a:pt x="716" y="359"/>
                  </a:cubicBezTo>
                  <a:cubicBezTo>
                    <a:pt x="717" y="359"/>
                    <a:pt x="718" y="359"/>
                    <a:pt x="719" y="358"/>
                  </a:cubicBezTo>
                  <a:cubicBezTo>
                    <a:pt x="787" y="290"/>
                    <a:pt x="787" y="290"/>
                    <a:pt x="787" y="290"/>
                  </a:cubicBezTo>
                  <a:cubicBezTo>
                    <a:pt x="788" y="289"/>
                    <a:pt x="788" y="287"/>
                    <a:pt x="787" y="286"/>
                  </a:cubicBezTo>
                  <a:cubicBezTo>
                    <a:pt x="785" y="284"/>
                    <a:pt x="784" y="284"/>
                    <a:pt x="782" y="286"/>
                  </a:cubicBezTo>
                  <a:cubicBezTo>
                    <a:pt x="714" y="354"/>
                    <a:pt x="714" y="354"/>
                    <a:pt x="714" y="354"/>
                  </a:cubicBezTo>
                  <a:cubicBezTo>
                    <a:pt x="713" y="355"/>
                    <a:pt x="713" y="357"/>
                    <a:pt x="714" y="358"/>
                  </a:cubicBezTo>
                  <a:close/>
                  <a:moveTo>
                    <a:pt x="1041" y="49"/>
                  </a:moveTo>
                  <a:cubicBezTo>
                    <a:pt x="1041" y="49"/>
                    <a:pt x="1042" y="49"/>
                    <a:pt x="1043" y="48"/>
                  </a:cubicBezTo>
                  <a:cubicBezTo>
                    <a:pt x="1052" y="38"/>
                    <a:pt x="1052" y="38"/>
                    <a:pt x="1052" y="38"/>
                  </a:cubicBezTo>
                  <a:cubicBezTo>
                    <a:pt x="1053" y="37"/>
                    <a:pt x="1053" y="35"/>
                    <a:pt x="1052" y="34"/>
                  </a:cubicBezTo>
                  <a:cubicBezTo>
                    <a:pt x="1051" y="33"/>
                    <a:pt x="1049" y="33"/>
                    <a:pt x="1048" y="34"/>
                  </a:cubicBezTo>
                  <a:cubicBezTo>
                    <a:pt x="1038" y="44"/>
                    <a:pt x="1038" y="44"/>
                    <a:pt x="1038" y="44"/>
                  </a:cubicBezTo>
                  <a:cubicBezTo>
                    <a:pt x="1037" y="45"/>
                    <a:pt x="1037" y="47"/>
                    <a:pt x="1038" y="48"/>
                  </a:cubicBezTo>
                  <a:cubicBezTo>
                    <a:pt x="1039" y="49"/>
                    <a:pt x="1040" y="49"/>
                    <a:pt x="1041" y="49"/>
                  </a:cubicBezTo>
                  <a:close/>
                  <a:moveTo>
                    <a:pt x="399" y="690"/>
                  </a:moveTo>
                  <a:cubicBezTo>
                    <a:pt x="400" y="690"/>
                    <a:pt x="401" y="690"/>
                    <a:pt x="401" y="689"/>
                  </a:cubicBezTo>
                  <a:cubicBezTo>
                    <a:pt x="548" y="543"/>
                    <a:pt x="548" y="543"/>
                    <a:pt x="548" y="543"/>
                  </a:cubicBezTo>
                  <a:cubicBezTo>
                    <a:pt x="549" y="542"/>
                    <a:pt x="549" y="540"/>
                    <a:pt x="548" y="538"/>
                  </a:cubicBezTo>
                  <a:cubicBezTo>
                    <a:pt x="547" y="537"/>
                    <a:pt x="545" y="537"/>
                    <a:pt x="544" y="538"/>
                  </a:cubicBezTo>
                  <a:cubicBezTo>
                    <a:pt x="397" y="685"/>
                    <a:pt x="397" y="685"/>
                    <a:pt x="397" y="685"/>
                  </a:cubicBezTo>
                  <a:cubicBezTo>
                    <a:pt x="396" y="686"/>
                    <a:pt x="396" y="688"/>
                    <a:pt x="397" y="689"/>
                  </a:cubicBezTo>
                  <a:cubicBezTo>
                    <a:pt x="398" y="690"/>
                    <a:pt x="398" y="690"/>
                    <a:pt x="399" y="690"/>
                  </a:cubicBezTo>
                  <a:close/>
                  <a:moveTo>
                    <a:pt x="703" y="387"/>
                  </a:moveTo>
                  <a:cubicBezTo>
                    <a:pt x="704" y="387"/>
                    <a:pt x="704" y="386"/>
                    <a:pt x="705" y="386"/>
                  </a:cubicBezTo>
                  <a:cubicBezTo>
                    <a:pt x="804" y="287"/>
                    <a:pt x="804" y="287"/>
                    <a:pt x="804" y="287"/>
                  </a:cubicBezTo>
                  <a:cubicBezTo>
                    <a:pt x="804" y="286"/>
                    <a:pt x="804" y="286"/>
                    <a:pt x="805" y="286"/>
                  </a:cubicBezTo>
                  <a:cubicBezTo>
                    <a:pt x="805" y="286"/>
                    <a:pt x="805" y="286"/>
                    <a:pt x="805" y="286"/>
                  </a:cubicBezTo>
                  <a:cubicBezTo>
                    <a:pt x="808" y="283"/>
                    <a:pt x="808" y="283"/>
                    <a:pt x="808" y="283"/>
                  </a:cubicBezTo>
                  <a:cubicBezTo>
                    <a:pt x="809" y="281"/>
                    <a:pt x="809" y="279"/>
                    <a:pt x="808" y="278"/>
                  </a:cubicBezTo>
                  <a:cubicBezTo>
                    <a:pt x="807" y="277"/>
                    <a:pt x="805" y="277"/>
                    <a:pt x="804" y="278"/>
                  </a:cubicBezTo>
                  <a:cubicBezTo>
                    <a:pt x="801" y="281"/>
                    <a:pt x="801" y="281"/>
                    <a:pt x="801" y="281"/>
                  </a:cubicBezTo>
                  <a:cubicBezTo>
                    <a:pt x="801" y="281"/>
                    <a:pt x="800" y="282"/>
                    <a:pt x="800" y="282"/>
                  </a:cubicBezTo>
                  <a:cubicBezTo>
                    <a:pt x="800" y="282"/>
                    <a:pt x="800" y="282"/>
                    <a:pt x="800" y="282"/>
                  </a:cubicBezTo>
                  <a:cubicBezTo>
                    <a:pt x="701" y="381"/>
                    <a:pt x="701" y="381"/>
                    <a:pt x="701" y="381"/>
                  </a:cubicBezTo>
                  <a:cubicBezTo>
                    <a:pt x="699" y="382"/>
                    <a:pt x="699" y="384"/>
                    <a:pt x="701" y="386"/>
                  </a:cubicBezTo>
                  <a:cubicBezTo>
                    <a:pt x="701" y="386"/>
                    <a:pt x="702" y="387"/>
                    <a:pt x="703" y="387"/>
                  </a:cubicBezTo>
                  <a:close/>
                  <a:moveTo>
                    <a:pt x="933" y="157"/>
                  </a:moveTo>
                  <a:cubicBezTo>
                    <a:pt x="933" y="157"/>
                    <a:pt x="933" y="157"/>
                    <a:pt x="933" y="157"/>
                  </a:cubicBezTo>
                  <a:cubicBezTo>
                    <a:pt x="999" y="91"/>
                    <a:pt x="999" y="91"/>
                    <a:pt x="999" y="91"/>
                  </a:cubicBezTo>
                  <a:cubicBezTo>
                    <a:pt x="1002" y="89"/>
                    <a:pt x="1002" y="89"/>
                    <a:pt x="1002" y="89"/>
                  </a:cubicBezTo>
                  <a:cubicBezTo>
                    <a:pt x="1002" y="89"/>
                    <a:pt x="1002" y="89"/>
                    <a:pt x="1002" y="89"/>
                  </a:cubicBezTo>
                  <a:cubicBezTo>
                    <a:pt x="1006" y="84"/>
                    <a:pt x="1006" y="84"/>
                    <a:pt x="1006" y="84"/>
                  </a:cubicBezTo>
                  <a:cubicBezTo>
                    <a:pt x="1007" y="84"/>
                    <a:pt x="1007" y="83"/>
                    <a:pt x="1007" y="82"/>
                  </a:cubicBezTo>
                  <a:cubicBezTo>
                    <a:pt x="1007" y="81"/>
                    <a:pt x="1007" y="81"/>
                    <a:pt x="1006" y="80"/>
                  </a:cubicBezTo>
                  <a:cubicBezTo>
                    <a:pt x="1006" y="80"/>
                    <a:pt x="1006" y="80"/>
                    <a:pt x="1005" y="79"/>
                  </a:cubicBezTo>
                  <a:cubicBezTo>
                    <a:pt x="1005" y="79"/>
                    <a:pt x="1005" y="79"/>
                    <a:pt x="1005" y="79"/>
                  </a:cubicBezTo>
                  <a:cubicBezTo>
                    <a:pt x="1005" y="79"/>
                    <a:pt x="1005" y="79"/>
                    <a:pt x="1005" y="79"/>
                  </a:cubicBezTo>
                  <a:cubicBezTo>
                    <a:pt x="1005" y="79"/>
                    <a:pt x="1005" y="79"/>
                    <a:pt x="1004" y="79"/>
                  </a:cubicBezTo>
                  <a:cubicBezTo>
                    <a:pt x="1004" y="79"/>
                    <a:pt x="1003" y="79"/>
                    <a:pt x="1002" y="80"/>
                  </a:cubicBezTo>
                  <a:cubicBezTo>
                    <a:pt x="1002" y="80"/>
                    <a:pt x="1002" y="80"/>
                    <a:pt x="1002" y="80"/>
                  </a:cubicBezTo>
                  <a:cubicBezTo>
                    <a:pt x="928" y="154"/>
                    <a:pt x="928" y="154"/>
                    <a:pt x="928" y="154"/>
                  </a:cubicBezTo>
                  <a:cubicBezTo>
                    <a:pt x="928" y="154"/>
                    <a:pt x="928" y="154"/>
                    <a:pt x="928" y="154"/>
                  </a:cubicBezTo>
                  <a:cubicBezTo>
                    <a:pt x="928" y="154"/>
                    <a:pt x="928" y="154"/>
                    <a:pt x="928" y="154"/>
                  </a:cubicBezTo>
                  <a:cubicBezTo>
                    <a:pt x="852" y="229"/>
                    <a:pt x="852" y="229"/>
                    <a:pt x="852" y="229"/>
                  </a:cubicBezTo>
                  <a:cubicBezTo>
                    <a:pt x="851" y="231"/>
                    <a:pt x="851" y="233"/>
                    <a:pt x="852" y="234"/>
                  </a:cubicBezTo>
                  <a:cubicBezTo>
                    <a:pt x="853" y="234"/>
                    <a:pt x="854" y="235"/>
                    <a:pt x="855" y="235"/>
                  </a:cubicBezTo>
                  <a:cubicBezTo>
                    <a:pt x="855" y="235"/>
                    <a:pt x="856" y="234"/>
                    <a:pt x="857" y="234"/>
                  </a:cubicBezTo>
                  <a:cubicBezTo>
                    <a:pt x="933" y="158"/>
                    <a:pt x="933" y="158"/>
                    <a:pt x="933" y="158"/>
                  </a:cubicBezTo>
                  <a:cubicBezTo>
                    <a:pt x="933" y="158"/>
                    <a:pt x="933" y="157"/>
                    <a:pt x="933" y="157"/>
                  </a:cubicBezTo>
                  <a:close/>
                  <a:moveTo>
                    <a:pt x="1009" y="80"/>
                  </a:moveTo>
                  <a:cubicBezTo>
                    <a:pt x="1010" y="80"/>
                    <a:pt x="1011" y="80"/>
                    <a:pt x="1012" y="79"/>
                  </a:cubicBezTo>
                  <a:cubicBezTo>
                    <a:pt x="1015" y="76"/>
                    <a:pt x="1015" y="76"/>
                    <a:pt x="1015" y="76"/>
                  </a:cubicBezTo>
                  <a:cubicBezTo>
                    <a:pt x="1016" y="75"/>
                    <a:pt x="1016" y="73"/>
                    <a:pt x="1015" y="71"/>
                  </a:cubicBezTo>
                  <a:cubicBezTo>
                    <a:pt x="1014" y="70"/>
                    <a:pt x="1012" y="70"/>
                    <a:pt x="1011" y="71"/>
                  </a:cubicBezTo>
                  <a:cubicBezTo>
                    <a:pt x="1007" y="75"/>
                    <a:pt x="1007" y="75"/>
                    <a:pt x="1007" y="75"/>
                  </a:cubicBezTo>
                  <a:cubicBezTo>
                    <a:pt x="1006" y="76"/>
                    <a:pt x="1006" y="78"/>
                    <a:pt x="1007" y="79"/>
                  </a:cubicBezTo>
                  <a:cubicBezTo>
                    <a:pt x="1008" y="80"/>
                    <a:pt x="1009" y="80"/>
                    <a:pt x="1009" y="80"/>
                  </a:cubicBezTo>
                  <a:close/>
                  <a:moveTo>
                    <a:pt x="1027" y="55"/>
                  </a:moveTo>
                  <a:cubicBezTo>
                    <a:pt x="1020" y="62"/>
                    <a:pt x="1020" y="62"/>
                    <a:pt x="1020" y="62"/>
                  </a:cubicBezTo>
                  <a:cubicBezTo>
                    <a:pt x="1018" y="63"/>
                    <a:pt x="1018" y="65"/>
                    <a:pt x="1020" y="67"/>
                  </a:cubicBezTo>
                  <a:cubicBezTo>
                    <a:pt x="1020" y="67"/>
                    <a:pt x="1021" y="68"/>
                    <a:pt x="1022" y="68"/>
                  </a:cubicBezTo>
                  <a:cubicBezTo>
                    <a:pt x="1023" y="68"/>
                    <a:pt x="1023" y="67"/>
                    <a:pt x="1024" y="67"/>
                  </a:cubicBezTo>
                  <a:cubicBezTo>
                    <a:pt x="1031" y="59"/>
                    <a:pt x="1031" y="59"/>
                    <a:pt x="1031" y="59"/>
                  </a:cubicBezTo>
                  <a:cubicBezTo>
                    <a:pt x="1032" y="58"/>
                    <a:pt x="1032" y="56"/>
                    <a:pt x="1031" y="55"/>
                  </a:cubicBezTo>
                  <a:cubicBezTo>
                    <a:pt x="1030" y="54"/>
                    <a:pt x="1028" y="54"/>
                    <a:pt x="1027" y="55"/>
                  </a:cubicBezTo>
                  <a:close/>
                  <a:moveTo>
                    <a:pt x="860" y="243"/>
                  </a:moveTo>
                  <a:cubicBezTo>
                    <a:pt x="861" y="243"/>
                    <a:pt x="862" y="243"/>
                    <a:pt x="863" y="242"/>
                  </a:cubicBezTo>
                  <a:cubicBezTo>
                    <a:pt x="872" y="232"/>
                    <a:pt x="872" y="232"/>
                    <a:pt x="872" y="232"/>
                  </a:cubicBezTo>
                  <a:cubicBezTo>
                    <a:pt x="874" y="231"/>
                    <a:pt x="874" y="229"/>
                    <a:pt x="872" y="228"/>
                  </a:cubicBezTo>
                  <a:cubicBezTo>
                    <a:pt x="871" y="227"/>
                    <a:pt x="869" y="227"/>
                    <a:pt x="868" y="228"/>
                  </a:cubicBezTo>
                  <a:cubicBezTo>
                    <a:pt x="858" y="238"/>
                    <a:pt x="858" y="238"/>
                    <a:pt x="858" y="238"/>
                  </a:cubicBezTo>
                  <a:cubicBezTo>
                    <a:pt x="857" y="239"/>
                    <a:pt x="857" y="241"/>
                    <a:pt x="858" y="242"/>
                  </a:cubicBezTo>
                  <a:cubicBezTo>
                    <a:pt x="859" y="243"/>
                    <a:pt x="860" y="243"/>
                    <a:pt x="860" y="243"/>
                  </a:cubicBezTo>
                  <a:close/>
                  <a:moveTo>
                    <a:pt x="1034" y="62"/>
                  </a:moveTo>
                  <a:cubicBezTo>
                    <a:pt x="1031" y="65"/>
                    <a:pt x="1031" y="65"/>
                    <a:pt x="1031" y="65"/>
                  </a:cubicBezTo>
                  <a:cubicBezTo>
                    <a:pt x="1030" y="66"/>
                    <a:pt x="1030" y="68"/>
                    <a:pt x="1031" y="69"/>
                  </a:cubicBezTo>
                  <a:cubicBezTo>
                    <a:pt x="1032" y="70"/>
                    <a:pt x="1033" y="70"/>
                    <a:pt x="1033" y="70"/>
                  </a:cubicBezTo>
                  <a:cubicBezTo>
                    <a:pt x="1034" y="70"/>
                    <a:pt x="1035" y="70"/>
                    <a:pt x="1036" y="69"/>
                  </a:cubicBezTo>
                  <a:cubicBezTo>
                    <a:pt x="1038" y="66"/>
                    <a:pt x="1038" y="66"/>
                    <a:pt x="1038" y="66"/>
                  </a:cubicBezTo>
                  <a:cubicBezTo>
                    <a:pt x="1039" y="65"/>
                    <a:pt x="1039" y="63"/>
                    <a:pt x="1038" y="62"/>
                  </a:cubicBezTo>
                  <a:cubicBezTo>
                    <a:pt x="1037" y="61"/>
                    <a:pt x="1035" y="61"/>
                    <a:pt x="1034" y="62"/>
                  </a:cubicBezTo>
                  <a:close/>
                  <a:moveTo>
                    <a:pt x="705" y="399"/>
                  </a:moveTo>
                  <a:cubicBezTo>
                    <a:pt x="706" y="399"/>
                    <a:pt x="706" y="398"/>
                    <a:pt x="707" y="398"/>
                  </a:cubicBezTo>
                  <a:cubicBezTo>
                    <a:pt x="825" y="280"/>
                    <a:pt x="825" y="280"/>
                    <a:pt x="825" y="280"/>
                  </a:cubicBezTo>
                  <a:cubicBezTo>
                    <a:pt x="826" y="278"/>
                    <a:pt x="826" y="277"/>
                    <a:pt x="825" y="275"/>
                  </a:cubicBezTo>
                  <a:cubicBezTo>
                    <a:pt x="824" y="274"/>
                    <a:pt x="822" y="274"/>
                    <a:pt x="821" y="275"/>
                  </a:cubicBezTo>
                  <a:cubicBezTo>
                    <a:pt x="703" y="393"/>
                    <a:pt x="703" y="393"/>
                    <a:pt x="703" y="393"/>
                  </a:cubicBezTo>
                  <a:cubicBezTo>
                    <a:pt x="701" y="395"/>
                    <a:pt x="701" y="396"/>
                    <a:pt x="703" y="398"/>
                  </a:cubicBezTo>
                  <a:cubicBezTo>
                    <a:pt x="703" y="398"/>
                    <a:pt x="704" y="399"/>
                    <a:pt x="705" y="399"/>
                  </a:cubicBezTo>
                  <a:close/>
                  <a:moveTo>
                    <a:pt x="853" y="251"/>
                  </a:moveTo>
                  <a:cubicBezTo>
                    <a:pt x="854" y="250"/>
                    <a:pt x="854" y="248"/>
                    <a:pt x="853" y="247"/>
                  </a:cubicBezTo>
                  <a:cubicBezTo>
                    <a:pt x="852" y="246"/>
                    <a:pt x="850" y="246"/>
                    <a:pt x="849" y="247"/>
                  </a:cubicBezTo>
                  <a:cubicBezTo>
                    <a:pt x="844" y="252"/>
                    <a:pt x="844" y="252"/>
                    <a:pt x="844" y="252"/>
                  </a:cubicBezTo>
                  <a:cubicBezTo>
                    <a:pt x="842" y="254"/>
                    <a:pt x="842" y="256"/>
                    <a:pt x="844" y="257"/>
                  </a:cubicBezTo>
                  <a:cubicBezTo>
                    <a:pt x="844" y="257"/>
                    <a:pt x="845" y="258"/>
                    <a:pt x="846" y="258"/>
                  </a:cubicBezTo>
                  <a:cubicBezTo>
                    <a:pt x="847" y="258"/>
                    <a:pt x="847" y="257"/>
                    <a:pt x="848" y="257"/>
                  </a:cubicBezTo>
                  <a:lnTo>
                    <a:pt x="853" y="251"/>
                  </a:lnTo>
                  <a:close/>
                  <a:moveTo>
                    <a:pt x="400" y="703"/>
                  </a:moveTo>
                  <a:cubicBezTo>
                    <a:pt x="401" y="703"/>
                    <a:pt x="402" y="703"/>
                    <a:pt x="402" y="702"/>
                  </a:cubicBezTo>
                  <a:cubicBezTo>
                    <a:pt x="559" y="545"/>
                    <a:pt x="559" y="545"/>
                    <a:pt x="559" y="545"/>
                  </a:cubicBezTo>
                  <a:cubicBezTo>
                    <a:pt x="561" y="544"/>
                    <a:pt x="561" y="542"/>
                    <a:pt x="559" y="541"/>
                  </a:cubicBezTo>
                  <a:cubicBezTo>
                    <a:pt x="558" y="540"/>
                    <a:pt x="556" y="540"/>
                    <a:pt x="555" y="541"/>
                  </a:cubicBezTo>
                  <a:cubicBezTo>
                    <a:pt x="398" y="698"/>
                    <a:pt x="398" y="698"/>
                    <a:pt x="398" y="698"/>
                  </a:cubicBezTo>
                  <a:cubicBezTo>
                    <a:pt x="397" y="699"/>
                    <a:pt x="397" y="701"/>
                    <a:pt x="398" y="702"/>
                  </a:cubicBezTo>
                  <a:cubicBezTo>
                    <a:pt x="399" y="703"/>
                    <a:pt x="399" y="703"/>
                    <a:pt x="400" y="703"/>
                  </a:cubicBezTo>
                  <a:close/>
                  <a:moveTo>
                    <a:pt x="873" y="223"/>
                  </a:moveTo>
                  <a:cubicBezTo>
                    <a:pt x="872" y="224"/>
                    <a:pt x="872" y="226"/>
                    <a:pt x="873" y="228"/>
                  </a:cubicBezTo>
                  <a:cubicBezTo>
                    <a:pt x="873" y="228"/>
                    <a:pt x="874" y="229"/>
                    <a:pt x="875" y="229"/>
                  </a:cubicBezTo>
                  <a:cubicBezTo>
                    <a:pt x="876" y="229"/>
                    <a:pt x="876" y="228"/>
                    <a:pt x="877" y="228"/>
                  </a:cubicBezTo>
                  <a:cubicBezTo>
                    <a:pt x="1023" y="82"/>
                    <a:pt x="1023" y="82"/>
                    <a:pt x="1023" y="82"/>
                  </a:cubicBezTo>
                  <a:cubicBezTo>
                    <a:pt x="1024" y="81"/>
                    <a:pt x="1024" y="79"/>
                    <a:pt x="1023" y="78"/>
                  </a:cubicBezTo>
                  <a:cubicBezTo>
                    <a:pt x="1021" y="77"/>
                    <a:pt x="1019" y="77"/>
                    <a:pt x="1018" y="78"/>
                  </a:cubicBezTo>
                  <a:lnTo>
                    <a:pt x="873" y="223"/>
                  </a:lnTo>
                  <a:close/>
                  <a:moveTo>
                    <a:pt x="1062" y="42"/>
                  </a:moveTo>
                  <a:cubicBezTo>
                    <a:pt x="1063" y="42"/>
                    <a:pt x="1063" y="41"/>
                    <a:pt x="1064" y="41"/>
                  </a:cubicBezTo>
                  <a:cubicBezTo>
                    <a:pt x="1069" y="36"/>
                    <a:pt x="1069" y="36"/>
                    <a:pt x="1069" y="36"/>
                  </a:cubicBezTo>
                  <a:cubicBezTo>
                    <a:pt x="1070" y="35"/>
                    <a:pt x="1070" y="33"/>
                    <a:pt x="1069" y="32"/>
                  </a:cubicBezTo>
                  <a:cubicBezTo>
                    <a:pt x="1067" y="30"/>
                    <a:pt x="1066" y="30"/>
                    <a:pt x="1064" y="32"/>
                  </a:cubicBezTo>
                  <a:cubicBezTo>
                    <a:pt x="1060" y="36"/>
                    <a:pt x="1060" y="36"/>
                    <a:pt x="1060" y="36"/>
                  </a:cubicBezTo>
                  <a:cubicBezTo>
                    <a:pt x="1058" y="38"/>
                    <a:pt x="1058" y="39"/>
                    <a:pt x="1060" y="41"/>
                  </a:cubicBezTo>
                  <a:cubicBezTo>
                    <a:pt x="1060" y="41"/>
                    <a:pt x="1061" y="42"/>
                    <a:pt x="1062" y="42"/>
                  </a:cubicBezTo>
                  <a:close/>
                  <a:moveTo>
                    <a:pt x="867" y="250"/>
                  </a:moveTo>
                  <a:cubicBezTo>
                    <a:pt x="868" y="250"/>
                    <a:pt x="869" y="250"/>
                    <a:pt x="870" y="249"/>
                  </a:cubicBezTo>
                  <a:cubicBezTo>
                    <a:pt x="878" y="240"/>
                    <a:pt x="878" y="240"/>
                    <a:pt x="878" y="240"/>
                  </a:cubicBezTo>
                  <a:cubicBezTo>
                    <a:pt x="880" y="239"/>
                    <a:pt x="880" y="237"/>
                    <a:pt x="878" y="236"/>
                  </a:cubicBezTo>
                  <a:cubicBezTo>
                    <a:pt x="877" y="235"/>
                    <a:pt x="875" y="235"/>
                    <a:pt x="874" y="236"/>
                  </a:cubicBezTo>
                  <a:cubicBezTo>
                    <a:pt x="865" y="245"/>
                    <a:pt x="865" y="245"/>
                    <a:pt x="865" y="245"/>
                  </a:cubicBezTo>
                  <a:cubicBezTo>
                    <a:pt x="864" y="246"/>
                    <a:pt x="864" y="248"/>
                    <a:pt x="865" y="249"/>
                  </a:cubicBezTo>
                  <a:cubicBezTo>
                    <a:pt x="866" y="250"/>
                    <a:pt x="867" y="250"/>
                    <a:pt x="867" y="250"/>
                  </a:cubicBezTo>
                  <a:close/>
                  <a:moveTo>
                    <a:pt x="708" y="410"/>
                  </a:moveTo>
                  <a:cubicBezTo>
                    <a:pt x="709" y="410"/>
                    <a:pt x="709" y="409"/>
                    <a:pt x="710" y="409"/>
                  </a:cubicBezTo>
                  <a:cubicBezTo>
                    <a:pt x="840" y="279"/>
                    <a:pt x="840" y="279"/>
                    <a:pt x="840" y="279"/>
                  </a:cubicBezTo>
                  <a:cubicBezTo>
                    <a:pt x="841" y="278"/>
                    <a:pt x="841" y="276"/>
                    <a:pt x="840" y="275"/>
                  </a:cubicBezTo>
                  <a:cubicBezTo>
                    <a:pt x="839" y="273"/>
                    <a:pt x="837" y="273"/>
                    <a:pt x="835" y="275"/>
                  </a:cubicBezTo>
                  <a:cubicBezTo>
                    <a:pt x="706" y="404"/>
                    <a:pt x="706" y="404"/>
                    <a:pt x="706" y="404"/>
                  </a:cubicBezTo>
                  <a:cubicBezTo>
                    <a:pt x="704" y="406"/>
                    <a:pt x="704" y="407"/>
                    <a:pt x="706" y="409"/>
                  </a:cubicBezTo>
                  <a:cubicBezTo>
                    <a:pt x="706" y="409"/>
                    <a:pt x="707" y="410"/>
                    <a:pt x="708" y="410"/>
                  </a:cubicBezTo>
                  <a:close/>
                  <a:moveTo>
                    <a:pt x="1037" y="82"/>
                  </a:moveTo>
                  <a:cubicBezTo>
                    <a:pt x="1038" y="81"/>
                    <a:pt x="1038" y="79"/>
                    <a:pt x="1037" y="78"/>
                  </a:cubicBezTo>
                  <a:cubicBezTo>
                    <a:pt x="1035" y="77"/>
                    <a:pt x="1033" y="77"/>
                    <a:pt x="1032" y="78"/>
                  </a:cubicBezTo>
                  <a:cubicBezTo>
                    <a:pt x="880" y="230"/>
                    <a:pt x="880" y="230"/>
                    <a:pt x="880" y="230"/>
                  </a:cubicBezTo>
                  <a:cubicBezTo>
                    <a:pt x="879" y="231"/>
                    <a:pt x="879" y="233"/>
                    <a:pt x="880" y="234"/>
                  </a:cubicBezTo>
                  <a:cubicBezTo>
                    <a:pt x="881" y="235"/>
                    <a:pt x="881" y="235"/>
                    <a:pt x="882" y="235"/>
                  </a:cubicBezTo>
                  <a:cubicBezTo>
                    <a:pt x="883" y="235"/>
                    <a:pt x="884" y="235"/>
                    <a:pt x="884" y="234"/>
                  </a:cubicBezTo>
                  <a:lnTo>
                    <a:pt x="1037" y="82"/>
                  </a:lnTo>
                  <a:close/>
                  <a:moveTo>
                    <a:pt x="849" y="268"/>
                  </a:moveTo>
                  <a:cubicBezTo>
                    <a:pt x="850" y="268"/>
                    <a:pt x="851" y="268"/>
                    <a:pt x="852" y="267"/>
                  </a:cubicBezTo>
                  <a:cubicBezTo>
                    <a:pt x="856" y="262"/>
                    <a:pt x="856" y="262"/>
                    <a:pt x="856" y="262"/>
                  </a:cubicBezTo>
                  <a:cubicBezTo>
                    <a:pt x="858" y="261"/>
                    <a:pt x="858" y="259"/>
                    <a:pt x="856" y="258"/>
                  </a:cubicBezTo>
                  <a:cubicBezTo>
                    <a:pt x="855" y="257"/>
                    <a:pt x="853" y="257"/>
                    <a:pt x="852" y="258"/>
                  </a:cubicBezTo>
                  <a:cubicBezTo>
                    <a:pt x="847" y="263"/>
                    <a:pt x="847" y="263"/>
                    <a:pt x="847" y="263"/>
                  </a:cubicBezTo>
                  <a:cubicBezTo>
                    <a:pt x="846" y="264"/>
                    <a:pt x="846" y="266"/>
                    <a:pt x="847" y="267"/>
                  </a:cubicBezTo>
                  <a:cubicBezTo>
                    <a:pt x="848" y="268"/>
                    <a:pt x="849" y="268"/>
                    <a:pt x="849" y="268"/>
                  </a:cubicBezTo>
                  <a:close/>
                  <a:moveTo>
                    <a:pt x="401" y="717"/>
                  </a:moveTo>
                  <a:cubicBezTo>
                    <a:pt x="401" y="717"/>
                    <a:pt x="402" y="716"/>
                    <a:pt x="403" y="716"/>
                  </a:cubicBezTo>
                  <a:cubicBezTo>
                    <a:pt x="572" y="546"/>
                    <a:pt x="572" y="546"/>
                    <a:pt x="572" y="546"/>
                  </a:cubicBezTo>
                  <a:cubicBezTo>
                    <a:pt x="574" y="545"/>
                    <a:pt x="574" y="543"/>
                    <a:pt x="572" y="542"/>
                  </a:cubicBezTo>
                  <a:cubicBezTo>
                    <a:pt x="571" y="541"/>
                    <a:pt x="569" y="541"/>
                    <a:pt x="568" y="542"/>
                  </a:cubicBezTo>
                  <a:cubicBezTo>
                    <a:pt x="399" y="711"/>
                    <a:pt x="399" y="711"/>
                    <a:pt x="399" y="711"/>
                  </a:cubicBezTo>
                  <a:cubicBezTo>
                    <a:pt x="397" y="713"/>
                    <a:pt x="397" y="715"/>
                    <a:pt x="399" y="716"/>
                  </a:cubicBezTo>
                  <a:cubicBezTo>
                    <a:pt x="399" y="716"/>
                    <a:pt x="400" y="717"/>
                    <a:pt x="401" y="717"/>
                  </a:cubicBezTo>
                  <a:close/>
                  <a:moveTo>
                    <a:pt x="1053" y="75"/>
                  </a:moveTo>
                  <a:cubicBezTo>
                    <a:pt x="1054" y="76"/>
                    <a:pt x="1055" y="76"/>
                    <a:pt x="1056" y="76"/>
                  </a:cubicBezTo>
                  <a:cubicBezTo>
                    <a:pt x="1056" y="76"/>
                    <a:pt x="1057" y="76"/>
                    <a:pt x="1058" y="75"/>
                  </a:cubicBezTo>
                  <a:cubicBezTo>
                    <a:pt x="1059" y="74"/>
                    <a:pt x="1059" y="74"/>
                    <a:pt x="1059" y="74"/>
                  </a:cubicBezTo>
                  <a:cubicBezTo>
                    <a:pt x="1060" y="72"/>
                    <a:pt x="1060" y="71"/>
                    <a:pt x="1059" y="69"/>
                  </a:cubicBezTo>
                  <a:cubicBezTo>
                    <a:pt x="1058" y="68"/>
                    <a:pt x="1056" y="68"/>
                    <a:pt x="1055" y="69"/>
                  </a:cubicBezTo>
                  <a:cubicBezTo>
                    <a:pt x="1053" y="71"/>
                    <a:pt x="1053" y="71"/>
                    <a:pt x="1053" y="71"/>
                  </a:cubicBezTo>
                  <a:cubicBezTo>
                    <a:pt x="1052" y="72"/>
                    <a:pt x="1052" y="74"/>
                    <a:pt x="1053" y="75"/>
                  </a:cubicBezTo>
                  <a:close/>
                  <a:moveTo>
                    <a:pt x="1052" y="76"/>
                  </a:moveTo>
                  <a:cubicBezTo>
                    <a:pt x="1051" y="75"/>
                    <a:pt x="1049" y="75"/>
                    <a:pt x="1048" y="76"/>
                  </a:cubicBezTo>
                  <a:cubicBezTo>
                    <a:pt x="890" y="234"/>
                    <a:pt x="890" y="234"/>
                    <a:pt x="890" y="234"/>
                  </a:cubicBezTo>
                  <a:cubicBezTo>
                    <a:pt x="889" y="235"/>
                    <a:pt x="889" y="237"/>
                    <a:pt x="890" y="238"/>
                  </a:cubicBezTo>
                  <a:cubicBezTo>
                    <a:pt x="891" y="239"/>
                    <a:pt x="891" y="239"/>
                    <a:pt x="892" y="239"/>
                  </a:cubicBezTo>
                  <a:cubicBezTo>
                    <a:pt x="893" y="239"/>
                    <a:pt x="894" y="239"/>
                    <a:pt x="894" y="238"/>
                  </a:cubicBezTo>
                  <a:cubicBezTo>
                    <a:pt x="1052" y="81"/>
                    <a:pt x="1052" y="81"/>
                    <a:pt x="1052" y="81"/>
                  </a:cubicBezTo>
                  <a:cubicBezTo>
                    <a:pt x="1053" y="79"/>
                    <a:pt x="1053" y="77"/>
                    <a:pt x="1052" y="76"/>
                  </a:cubicBezTo>
                  <a:close/>
                  <a:moveTo>
                    <a:pt x="874" y="254"/>
                  </a:moveTo>
                  <a:cubicBezTo>
                    <a:pt x="875" y="254"/>
                    <a:pt x="876" y="255"/>
                    <a:pt x="877" y="255"/>
                  </a:cubicBezTo>
                  <a:cubicBezTo>
                    <a:pt x="877" y="255"/>
                    <a:pt x="878" y="254"/>
                    <a:pt x="879" y="254"/>
                  </a:cubicBezTo>
                  <a:cubicBezTo>
                    <a:pt x="887" y="246"/>
                    <a:pt x="887" y="246"/>
                    <a:pt x="887" y="246"/>
                  </a:cubicBezTo>
                  <a:cubicBezTo>
                    <a:pt x="888" y="245"/>
                    <a:pt x="888" y="243"/>
                    <a:pt x="887" y="242"/>
                  </a:cubicBezTo>
                  <a:cubicBezTo>
                    <a:pt x="886" y="240"/>
                    <a:pt x="884" y="240"/>
                    <a:pt x="882" y="242"/>
                  </a:cubicBezTo>
                  <a:cubicBezTo>
                    <a:pt x="874" y="249"/>
                    <a:pt x="874" y="249"/>
                    <a:pt x="874" y="249"/>
                  </a:cubicBezTo>
                  <a:cubicBezTo>
                    <a:pt x="873" y="251"/>
                    <a:pt x="873" y="253"/>
                    <a:pt x="874" y="254"/>
                  </a:cubicBezTo>
                  <a:close/>
                  <a:moveTo>
                    <a:pt x="401" y="732"/>
                  </a:moveTo>
                  <a:cubicBezTo>
                    <a:pt x="580" y="552"/>
                    <a:pt x="580" y="552"/>
                    <a:pt x="580" y="552"/>
                  </a:cubicBezTo>
                  <a:cubicBezTo>
                    <a:pt x="582" y="551"/>
                    <a:pt x="582" y="549"/>
                    <a:pt x="580" y="548"/>
                  </a:cubicBezTo>
                  <a:cubicBezTo>
                    <a:pt x="579" y="547"/>
                    <a:pt x="577" y="547"/>
                    <a:pt x="576" y="548"/>
                  </a:cubicBezTo>
                  <a:cubicBezTo>
                    <a:pt x="396" y="727"/>
                    <a:pt x="396" y="727"/>
                    <a:pt x="396" y="727"/>
                  </a:cubicBezTo>
                  <a:cubicBezTo>
                    <a:pt x="395" y="729"/>
                    <a:pt x="395" y="731"/>
                    <a:pt x="396" y="732"/>
                  </a:cubicBezTo>
                  <a:cubicBezTo>
                    <a:pt x="397" y="732"/>
                    <a:pt x="398" y="733"/>
                    <a:pt x="399" y="733"/>
                  </a:cubicBezTo>
                  <a:cubicBezTo>
                    <a:pt x="399" y="733"/>
                    <a:pt x="400" y="732"/>
                    <a:pt x="401" y="732"/>
                  </a:cubicBezTo>
                  <a:close/>
                  <a:moveTo>
                    <a:pt x="703" y="430"/>
                  </a:moveTo>
                  <a:cubicBezTo>
                    <a:pt x="856" y="276"/>
                    <a:pt x="856" y="276"/>
                    <a:pt x="856" y="276"/>
                  </a:cubicBezTo>
                  <a:cubicBezTo>
                    <a:pt x="858" y="275"/>
                    <a:pt x="858" y="273"/>
                    <a:pt x="856" y="272"/>
                  </a:cubicBezTo>
                  <a:cubicBezTo>
                    <a:pt x="855" y="271"/>
                    <a:pt x="853" y="271"/>
                    <a:pt x="852" y="272"/>
                  </a:cubicBezTo>
                  <a:cubicBezTo>
                    <a:pt x="698" y="426"/>
                    <a:pt x="698" y="426"/>
                    <a:pt x="698" y="426"/>
                  </a:cubicBezTo>
                  <a:cubicBezTo>
                    <a:pt x="697" y="427"/>
                    <a:pt x="697" y="429"/>
                    <a:pt x="698" y="430"/>
                  </a:cubicBezTo>
                  <a:cubicBezTo>
                    <a:pt x="699" y="431"/>
                    <a:pt x="700" y="431"/>
                    <a:pt x="700" y="431"/>
                  </a:cubicBezTo>
                  <a:cubicBezTo>
                    <a:pt x="701" y="431"/>
                    <a:pt x="702" y="431"/>
                    <a:pt x="703" y="430"/>
                  </a:cubicBezTo>
                  <a:close/>
                  <a:moveTo>
                    <a:pt x="870" y="276"/>
                  </a:moveTo>
                  <a:cubicBezTo>
                    <a:pt x="871" y="276"/>
                    <a:pt x="871" y="275"/>
                    <a:pt x="872" y="275"/>
                  </a:cubicBezTo>
                  <a:cubicBezTo>
                    <a:pt x="875" y="271"/>
                    <a:pt x="875" y="271"/>
                    <a:pt x="875" y="271"/>
                  </a:cubicBezTo>
                  <a:cubicBezTo>
                    <a:pt x="877" y="270"/>
                    <a:pt x="877" y="268"/>
                    <a:pt x="875" y="267"/>
                  </a:cubicBezTo>
                  <a:cubicBezTo>
                    <a:pt x="874" y="266"/>
                    <a:pt x="872" y="266"/>
                    <a:pt x="871" y="267"/>
                  </a:cubicBezTo>
                  <a:cubicBezTo>
                    <a:pt x="868" y="270"/>
                    <a:pt x="868" y="270"/>
                    <a:pt x="868" y="270"/>
                  </a:cubicBezTo>
                  <a:cubicBezTo>
                    <a:pt x="866" y="271"/>
                    <a:pt x="866" y="273"/>
                    <a:pt x="868" y="275"/>
                  </a:cubicBezTo>
                  <a:cubicBezTo>
                    <a:pt x="868" y="275"/>
                    <a:pt x="869" y="276"/>
                    <a:pt x="870" y="276"/>
                  </a:cubicBezTo>
                  <a:close/>
                  <a:moveTo>
                    <a:pt x="862" y="280"/>
                  </a:moveTo>
                  <a:cubicBezTo>
                    <a:pt x="861" y="279"/>
                    <a:pt x="859" y="279"/>
                    <a:pt x="858" y="280"/>
                  </a:cubicBezTo>
                  <a:cubicBezTo>
                    <a:pt x="700" y="438"/>
                    <a:pt x="700" y="438"/>
                    <a:pt x="700" y="438"/>
                  </a:cubicBezTo>
                  <a:cubicBezTo>
                    <a:pt x="699" y="439"/>
                    <a:pt x="699" y="441"/>
                    <a:pt x="700" y="442"/>
                  </a:cubicBezTo>
                  <a:cubicBezTo>
                    <a:pt x="701" y="443"/>
                    <a:pt x="702" y="443"/>
                    <a:pt x="702" y="443"/>
                  </a:cubicBezTo>
                  <a:cubicBezTo>
                    <a:pt x="703" y="443"/>
                    <a:pt x="704" y="443"/>
                    <a:pt x="704" y="442"/>
                  </a:cubicBezTo>
                  <a:cubicBezTo>
                    <a:pt x="862" y="285"/>
                    <a:pt x="862" y="285"/>
                    <a:pt x="862" y="285"/>
                  </a:cubicBezTo>
                  <a:cubicBezTo>
                    <a:pt x="863" y="283"/>
                    <a:pt x="863" y="281"/>
                    <a:pt x="862" y="280"/>
                  </a:cubicBezTo>
                  <a:close/>
                  <a:moveTo>
                    <a:pt x="583" y="555"/>
                  </a:moveTo>
                  <a:cubicBezTo>
                    <a:pt x="399" y="738"/>
                    <a:pt x="399" y="738"/>
                    <a:pt x="399" y="738"/>
                  </a:cubicBezTo>
                  <a:cubicBezTo>
                    <a:pt x="398" y="740"/>
                    <a:pt x="398" y="742"/>
                    <a:pt x="399" y="743"/>
                  </a:cubicBezTo>
                  <a:cubicBezTo>
                    <a:pt x="400" y="743"/>
                    <a:pt x="401" y="744"/>
                    <a:pt x="402" y="744"/>
                  </a:cubicBezTo>
                  <a:cubicBezTo>
                    <a:pt x="402" y="744"/>
                    <a:pt x="403" y="743"/>
                    <a:pt x="404" y="743"/>
                  </a:cubicBezTo>
                  <a:cubicBezTo>
                    <a:pt x="587" y="559"/>
                    <a:pt x="587" y="559"/>
                    <a:pt x="587" y="559"/>
                  </a:cubicBezTo>
                  <a:cubicBezTo>
                    <a:pt x="589" y="558"/>
                    <a:pt x="589" y="556"/>
                    <a:pt x="587" y="555"/>
                  </a:cubicBezTo>
                  <a:cubicBezTo>
                    <a:pt x="586" y="554"/>
                    <a:pt x="584" y="554"/>
                    <a:pt x="583" y="555"/>
                  </a:cubicBezTo>
                  <a:close/>
                  <a:moveTo>
                    <a:pt x="1084" y="61"/>
                  </a:moveTo>
                  <a:cubicBezTo>
                    <a:pt x="1085" y="61"/>
                    <a:pt x="1086" y="61"/>
                    <a:pt x="1087" y="60"/>
                  </a:cubicBezTo>
                  <a:cubicBezTo>
                    <a:pt x="1090" y="57"/>
                    <a:pt x="1090" y="57"/>
                    <a:pt x="1090" y="57"/>
                  </a:cubicBezTo>
                  <a:cubicBezTo>
                    <a:pt x="1091" y="56"/>
                    <a:pt x="1091" y="54"/>
                    <a:pt x="1090" y="53"/>
                  </a:cubicBezTo>
                  <a:cubicBezTo>
                    <a:pt x="1088" y="51"/>
                    <a:pt x="1087" y="51"/>
                    <a:pt x="1085" y="53"/>
                  </a:cubicBezTo>
                  <a:cubicBezTo>
                    <a:pt x="1082" y="56"/>
                    <a:pt x="1082" y="56"/>
                    <a:pt x="1082" y="56"/>
                  </a:cubicBezTo>
                  <a:cubicBezTo>
                    <a:pt x="1081" y="57"/>
                    <a:pt x="1081" y="59"/>
                    <a:pt x="1082" y="60"/>
                  </a:cubicBezTo>
                  <a:cubicBezTo>
                    <a:pt x="1083" y="61"/>
                    <a:pt x="1084" y="61"/>
                    <a:pt x="1084" y="61"/>
                  </a:cubicBezTo>
                  <a:close/>
                  <a:moveTo>
                    <a:pt x="885" y="261"/>
                  </a:moveTo>
                  <a:cubicBezTo>
                    <a:pt x="885" y="261"/>
                    <a:pt x="886" y="260"/>
                    <a:pt x="887" y="260"/>
                  </a:cubicBezTo>
                  <a:cubicBezTo>
                    <a:pt x="895" y="252"/>
                    <a:pt x="895" y="252"/>
                    <a:pt x="895" y="252"/>
                  </a:cubicBezTo>
                  <a:cubicBezTo>
                    <a:pt x="896" y="251"/>
                    <a:pt x="896" y="249"/>
                    <a:pt x="895" y="248"/>
                  </a:cubicBezTo>
                  <a:cubicBezTo>
                    <a:pt x="893" y="247"/>
                    <a:pt x="891" y="247"/>
                    <a:pt x="890" y="248"/>
                  </a:cubicBezTo>
                  <a:cubicBezTo>
                    <a:pt x="883" y="255"/>
                    <a:pt x="883" y="255"/>
                    <a:pt x="883" y="255"/>
                  </a:cubicBezTo>
                  <a:cubicBezTo>
                    <a:pt x="881" y="257"/>
                    <a:pt x="881" y="259"/>
                    <a:pt x="883" y="260"/>
                  </a:cubicBezTo>
                  <a:cubicBezTo>
                    <a:pt x="883" y="260"/>
                    <a:pt x="884" y="261"/>
                    <a:pt x="885" y="261"/>
                  </a:cubicBezTo>
                  <a:close/>
                  <a:moveTo>
                    <a:pt x="937" y="200"/>
                  </a:moveTo>
                  <a:cubicBezTo>
                    <a:pt x="898" y="240"/>
                    <a:pt x="898" y="240"/>
                    <a:pt x="898" y="240"/>
                  </a:cubicBezTo>
                  <a:cubicBezTo>
                    <a:pt x="897" y="241"/>
                    <a:pt x="897" y="243"/>
                    <a:pt x="898" y="244"/>
                  </a:cubicBezTo>
                  <a:cubicBezTo>
                    <a:pt x="898" y="245"/>
                    <a:pt x="899" y="245"/>
                    <a:pt x="900" y="245"/>
                  </a:cubicBezTo>
                  <a:cubicBezTo>
                    <a:pt x="901" y="245"/>
                    <a:pt x="902" y="245"/>
                    <a:pt x="902" y="244"/>
                  </a:cubicBezTo>
                  <a:cubicBezTo>
                    <a:pt x="942" y="205"/>
                    <a:pt x="942" y="205"/>
                    <a:pt x="942" y="205"/>
                  </a:cubicBezTo>
                  <a:cubicBezTo>
                    <a:pt x="1072" y="75"/>
                    <a:pt x="1072" y="75"/>
                    <a:pt x="1072" y="75"/>
                  </a:cubicBezTo>
                  <a:cubicBezTo>
                    <a:pt x="1073" y="74"/>
                    <a:pt x="1073" y="72"/>
                    <a:pt x="1072" y="70"/>
                  </a:cubicBezTo>
                  <a:cubicBezTo>
                    <a:pt x="1071" y="69"/>
                    <a:pt x="1069" y="69"/>
                    <a:pt x="1068" y="70"/>
                  </a:cubicBezTo>
                  <a:lnTo>
                    <a:pt x="937" y="200"/>
                  </a:lnTo>
                  <a:close/>
                  <a:moveTo>
                    <a:pt x="860" y="300"/>
                  </a:moveTo>
                  <a:cubicBezTo>
                    <a:pt x="861" y="299"/>
                    <a:pt x="861" y="297"/>
                    <a:pt x="860" y="296"/>
                  </a:cubicBezTo>
                  <a:cubicBezTo>
                    <a:pt x="859" y="295"/>
                    <a:pt x="857" y="295"/>
                    <a:pt x="856" y="296"/>
                  </a:cubicBezTo>
                  <a:cubicBezTo>
                    <a:pt x="708" y="444"/>
                    <a:pt x="708" y="444"/>
                    <a:pt x="708" y="444"/>
                  </a:cubicBezTo>
                  <a:cubicBezTo>
                    <a:pt x="707" y="445"/>
                    <a:pt x="707" y="447"/>
                    <a:pt x="708" y="448"/>
                  </a:cubicBezTo>
                  <a:cubicBezTo>
                    <a:pt x="708" y="449"/>
                    <a:pt x="709" y="449"/>
                    <a:pt x="710" y="449"/>
                  </a:cubicBezTo>
                  <a:cubicBezTo>
                    <a:pt x="711" y="449"/>
                    <a:pt x="712" y="449"/>
                    <a:pt x="712" y="448"/>
                  </a:cubicBezTo>
                  <a:lnTo>
                    <a:pt x="860" y="300"/>
                  </a:lnTo>
                  <a:close/>
                  <a:moveTo>
                    <a:pt x="904" y="253"/>
                  </a:moveTo>
                  <a:cubicBezTo>
                    <a:pt x="904" y="253"/>
                    <a:pt x="905" y="254"/>
                    <a:pt x="906" y="254"/>
                  </a:cubicBezTo>
                  <a:cubicBezTo>
                    <a:pt x="906" y="254"/>
                    <a:pt x="907" y="253"/>
                    <a:pt x="908" y="253"/>
                  </a:cubicBezTo>
                  <a:cubicBezTo>
                    <a:pt x="1083" y="77"/>
                    <a:pt x="1083" y="77"/>
                    <a:pt x="1083" y="77"/>
                  </a:cubicBezTo>
                  <a:cubicBezTo>
                    <a:pt x="1102" y="59"/>
                    <a:pt x="1102" y="59"/>
                    <a:pt x="1102" y="59"/>
                  </a:cubicBezTo>
                  <a:cubicBezTo>
                    <a:pt x="1103" y="58"/>
                    <a:pt x="1103" y="56"/>
                    <a:pt x="1102" y="54"/>
                  </a:cubicBezTo>
                  <a:cubicBezTo>
                    <a:pt x="1101" y="53"/>
                    <a:pt x="1099" y="53"/>
                    <a:pt x="1098" y="54"/>
                  </a:cubicBezTo>
                  <a:cubicBezTo>
                    <a:pt x="1079" y="73"/>
                    <a:pt x="1079" y="73"/>
                    <a:pt x="1079" y="73"/>
                  </a:cubicBezTo>
                  <a:cubicBezTo>
                    <a:pt x="904" y="248"/>
                    <a:pt x="904" y="248"/>
                    <a:pt x="904" y="248"/>
                  </a:cubicBezTo>
                  <a:cubicBezTo>
                    <a:pt x="902" y="250"/>
                    <a:pt x="902" y="252"/>
                    <a:pt x="904" y="253"/>
                  </a:cubicBezTo>
                  <a:close/>
                  <a:moveTo>
                    <a:pt x="1137" y="22"/>
                  </a:moveTo>
                  <a:cubicBezTo>
                    <a:pt x="1138" y="22"/>
                    <a:pt x="1139" y="22"/>
                    <a:pt x="1139" y="21"/>
                  </a:cubicBezTo>
                  <a:cubicBezTo>
                    <a:pt x="1144" y="16"/>
                    <a:pt x="1144" y="16"/>
                    <a:pt x="1144" y="16"/>
                  </a:cubicBezTo>
                  <a:cubicBezTo>
                    <a:pt x="1146" y="15"/>
                    <a:pt x="1146" y="13"/>
                    <a:pt x="1144" y="12"/>
                  </a:cubicBezTo>
                  <a:cubicBezTo>
                    <a:pt x="1143" y="11"/>
                    <a:pt x="1141" y="11"/>
                    <a:pt x="1140" y="12"/>
                  </a:cubicBezTo>
                  <a:cubicBezTo>
                    <a:pt x="1135" y="17"/>
                    <a:pt x="1135" y="17"/>
                    <a:pt x="1135" y="17"/>
                  </a:cubicBezTo>
                  <a:cubicBezTo>
                    <a:pt x="1134" y="18"/>
                    <a:pt x="1134" y="20"/>
                    <a:pt x="1135" y="21"/>
                  </a:cubicBezTo>
                  <a:cubicBezTo>
                    <a:pt x="1136" y="22"/>
                    <a:pt x="1136" y="22"/>
                    <a:pt x="1137" y="22"/>
                  </a:cubicBezTo>
                  <a:close/>
                  <a:moveTo>
                    <a:pt x="879" y="280"/>
                  </a:moveTo>
                  <a:cubicBezTo>
                    <a:pt x="880" y="280"/>
                    <a:pt x="881" y="280"/>
                    <a:pt x="881" y="279"/>
                  </a:cubicBezTo>
                  <a:cubicBezTo>
                    <a:pt x="888" y="272"/>
                    <a:pt x="888" y="272"/>
                    <a:pt x="888" y="272"/>
                  </a:cubicBezTo>
                  <a:cubicBezTo>
                    <a:pt x="888" y="272"/>
                    <a:pt x="888" y="272"/>
                    <a:pt x="889" y="272"/>
                  </a:cubicBezTo>
                  <a:cubicBezTo>
                    <a:pt x="889" y="272"/>
                    <a:pt x="889" y="272"/>
                    <a:pt x="889" y="272"/>
                  </a:cubicBezTo>
                  <a:cubicBezTo>
                    <a:pt x="900" y="260"/>
                    <a:pt x="900" y="260"/>
                    <a:pt x="900" y="260"/>
                  </a:cubicBezTo>
                  <a:cubicBezTo>
                    <a:pt x="900" y="260"/>
                    <a:pt x="900" y="260"/>
                    <a:pt x="900" y="260"/>
                  </a:cubicBezTo>
                  <a:cubicBezTo>
                    <a:pt x="903" y="258"/>
                    <a:pt x="903" y="258"/>
                    <a:pt x="903" y="258"/>
                  </a:cubicBezTo>
                  <a:cubicBezTo>
                    <a:pt x="904" y="257"/>
                    <a:pt x="904" y="255"/>
                    <a:pt x="903" y="253"/>
                  </a:cubicBezTo>
                  <a:cubicBezTo>
                    <a:pt x="902" y="252"/>
                    <a:pt x="900" y="252"/>
                    <a:pt x="899" y="253"/>
                  </a:cubicBezTo>
                  <a:cubicBezTo>
                    <a:pt x="897" y="256"/>
                    <a:pt x="897" y="256"/>
                    <a:pt x="897" y="256"/>
                  </a:cubicBezTo>
                  <a:cubicBezTo>
                    <a:pt x="897" y="256"/>
                    <a:pt x="897" y="256"/>
                    <a:pt x="897" y="256"/>
                  </a:cubicBezTo>
                  <a:cubicBezTo>
                    <a:pt x="885" y="267"/>
                    <a:pt x="885" y="267"/>
                    <a:pt x="885" y="267"/>
                  </a:cubicBezTo>
                  <a:cubicBezTo>
                    <a:pt x="885" y="267"/>
                    <a:pt x="885" y="268"/>
                    <a:pt x="885" y="268"/>
                  </a:cubicBezTo>
                  <a:cubicBezTo>
                    <a:pt x="884" y="268"/>
                    <a:pt x="884" y="268"/>
                    <a:pt x="884" y="268"/>
                  </a:cubicBezTo>
                  <a:cubicBezTo>
                    <a:pt x="877" y="275"/>
                    <a:pt x="877" y="275"/>
                    <a:pt x="877" y="275"/>
                  </a:cubicBezTo>
                  <a:cubicBezTo>
                    <a:pt x="876" y="276"/>
                    <a:pt x="876" y="278"/>
                    <a:pt x="877" y="279"/>
                  </a:cubicBezTo>
                  <a:cubicBezTo>
                    <a:pt x="877" y="280"/>
                    <a:pt x="878" y="280"/>
                    <a:pt x="879" y="280"/>
                  </a:cubicBezTo>
                  <a:close/>
                  <a:moveTo>
                    <a:pt x="399" y="757"/>
                  </a:moveTo>
                  <a:cubicBezTo>
                    <a:pt x="400" y="758"/>
                    <a:pt x="400" y="758"/>
                    <a:pt x="401" y="758"/>
                  </a:cubicBezTo>
                  <a:cubicBezTo>
                    <a:pt x="402" y="758"/>
                    <a:pt x="403" y="758"/>
                    <a:pt x="403" y="757"/>
                  </a:cubicBezTo>
                  <a:cubicBezTo>
                    <a:pt x="598" y="563"/>
                    <a:pt x="598" y="563"/>
                    <a:pt x="598" y="563"/>
                  </a:cubicBezTo>
                  <a:cubicBezTo>
                    <a:pt x="599" y="561"/>
                    <a:pt x="599" y="559"/>
                    <a:pt x="598" y="558"/>
                  </a:cubicBezTo>
                  <a:cubicBezTo>
                    <a:pt x="597" y="557"/>
                    <a:pt x="595" y="557"/>
                    <a:pt x="594" y="558"/>
                  </a:cubicBezTo>
                  <a:cubicBezTo>
                    <a:pt x="399" y="753"/>
                    <a:pt x="399" y="753"/>
                    <a:pt x="399" y="753"/>
                  </a:cubicBezTo>
                  <a:cubicBezTo>
                    <a:pt x="398" y="754"/>
                    <a:pt x="398" y="756"/>
                    <a:pt x="399" y="757"/>
                  </a:cubicBezTo>
                  <a:close/>
                  <a:moveTo>
                    <a:pt x="1146" y="24"/>
                  </a:moveTo>
                  <a:cubicBezTo>
                    <a:pt x="1147" y="25"/>
                    <a:pt x="1147" y="25"/>
                    <a:pt x="1148" y="25"/>
                  </a:cubicBezTo>
                  <a:cubicBezTo>
                    <a:pt x="1149" y="25"/>
                    <a:pt x="1150" y="25"/>
                    <a:pt x="1150" y="24"/>
                  </a:cubicBezTo>
                  <a:cubicBezTo>
                    <a:pt x="1154" y="20"/>
                    <a:pt x="1154" y="20"/>
                    <a:pt x="1154" y="20"/>
                  </a:cubicBezTo>
                  <a:cubicBezTo>
                    <a:pt x="1154" y="20"/>
                    <a:pt x="1154" y="20"/>
                    <a:pt x="1154" y="20"/>
                  </a:cubicBezTo>
                  <a:cubicBezTo>
                    <a:pt x="1155" y="20"/>
                    <a:pt x="1155" y="20"/>
                    <a:pt x="1155" y="20"/>
                  </a:cubicBezTo>
                  <a:cubicBezTo>
                    <a:pt x="1157" y="18"/>
                    <a:pt x="1157" y="18"/>
                    <a:pt x="1157" y="18"/>
                  </a:cubicBezTo>
                  <a:cubicBezTo>
                    <a:pt x="1158" y="17"/>
                    <a:pt x="1158" y="15"/>
                    <a:pt x="1157" y="13"/>
                  </a:cubicBezTo>
                  <a:cubicBezTo>
                    <a:pt x="1156" y="12"/>
                    <a:pt x="1154" y="12"/>
                    <a:pt x="1152" y="13"/>
                  </a:cubicBezTo>
                  <a:cubicBezTo>
                    <a:pt x="1150" y="15"/>
                    <a:pt x="1150" y="15"/>
                    <a:pt x="1150" y="15"/>
                  </a:cubicBezTo>
                  <a:cubicBezTo>
                    <a:pt x="1150" y="16"/>
                    <a:pt x="1150" y="16"/>
                    <a:pt x="1150" y="16"/>
                  </a:cubicBezTo>
                  <a:cubicBezTo>
                    <a:pt x="1150" y="16"/>
                    <a:pt x="1150" y="16"/>
                    <a:pt x="1150" y="16"/>
                  </a:cubicBezTo>
                  <a:cubicBezTo>
                    <a:pt x="1146" y="20"/>
                    <a:pt x="1146" y="20"/>
                    <a:pt x="1146" y="20"/>
                  </a:cubicBezTo>
                  <a:cubicBezTo>
                    <a:pt x="1145" y="21"/>
                    <a:pt x="1145" y="23"/>
                    <a:pt x="1146" y="24"/>
                  </a:cubicBezTo>
                  <a:close/>
                  <a:moveTo>
                    <a:pt x="870" y="301"/>
                  </a:moveTo>
                  <a:cubicBezTo>
                    <a:pt x="868" y="299"/>
                    <a:pt x="866" y="299"/>
                    <a:pt x="865" y="301"/>
                  </a:cubicBezTo>
                  <a:cubicBezTo>
                    <a:pt x="713" y="453"/>
                    <a:pt x="713" y="453"/>
                    <a:pt x="713" y="453"/>
                  </a:cubicBezTo>
                  <a:cubicBezTo>
                    <a:pt x="712" y="454"/>
                    <a:pt x="712" y="456"/>
                    <a:pt x="713" y="457"/>
                  </a:cubicBezTo>
                  <a:cubicBezTo>
                    <a:pt x="714" y="458"/>
                    <a:pt x="714" y="458"/>
                    <a:pt x="715" y="458"/>
                  </a:cubicBezTo>
                  <a:cubicBezTo>
                    <a:pt x="716" y="458"/>
                    <a:pt x="717" y="458"/>
                    <a:pt x="717" y="457"/>
                  </a:cubicBezTo>
                  <a:cubicBezTo>
                    <a:pt x="870" y="305"/>
                    <a:pt x="870" y="305"/>
                    <a:pt x="870" y="305"/>
                  </a:cubicBezTo>
                  <a:cubicBezTo>
                    <a:pt x="871" y="304"/>
                    <a:pt x="871" y="302"/>
                    <a:pt x="870" y="301"/>
                  </a:cubicBezTo>
                  <a:close/>
                  <a:moveTo>
                    <a:pt x="1091" y="73"/>
                  </a:moveTo>
                  <a:cubicBezTo>
                    <a:pt x="1091" y="73"/>
                    <a:pt x="1091" y="73"/>
                    <a:pt x="1091" y="73"/>
                  </a:cubicBezTo>
                  <a:cubicBezTo>
                    <a:pt x="906" y="259"/>
                    <a:pt x="906" y="259"/>
                    <a:pt x="906" y="259"/>
                  </a:cubicBezTo>
                  <a:cubicBezTo>
                    <a:pt x="905" y="260"/>
                    <a:pt x="905" y="262"/>
                    <a:pt x="906" y="264"/>
                  </a:cubicBezTo>
                  <a:cubicBezTo>
                    <a:pt x="907" y="264"/>
                    <a:pt x="908" y="265"/>
                    <a:pt x="909" y="265"/>
                  </a:cubicBezTo>
                  <a:cubicBezTo>
                    <a:pt x="909" y="265"/>
                    <a:pt x="910" y="264"/>
                    <a:pt x="911" y="264"/>
                  </a:cubicBezTo>
                  <a:cubicBezTo>
                    <a:pt x="1109" y="65"/>
                    <a:pt x="1109" y="65"/>
                    <a:pt x="1109" y="65"/>
                  </a:cubicBezTo>
                  <a:cubicBezTo>
                    <a:pt x="1114" y="60"/>
                    <a:pt x="1114" y="60"/>
                    <a:pt x="1114" y="60"/>
                  </a:cubicBezTo>
                  <a:cubicBezTo>
                    <a:pt x="1116" y="59"/>
                    <a:pt x="1116" y="57"/>
                    <a:pt x="1114" y="56"/>
                  </a:cubicBezTo>
                  <a:cubicBezTo>
                    <a:pt x="1113" y="55"/>
                    <a:pt x="1111" y="55"/>
                    <a:pt x="1110" y="56"/>
                  </a:cubicBezTo>
                  <a:cubicBezTo>
                    <a:pt x="1105" y="61"/>
                    <a:pt x="1105" y="61"/>
                    <a:pt x="1105" y="61"/>
                  </a:cubicBezTo>
                  <a:cubicBezTo>
                    <a:pt x="1103" y="63"/>
                    <a:pt x="1103" y="63"/>
                    <a:pt x="1103" y="63"/>
                  </a:cubicBezTo>
                  <a:cubicBezTo>
                    <a:pt x="1103" y="63"/>
                    <a:pt x="1102" y="63"/>
                    <a:pt x="1102" y="63"/>
                  </a:cubicBezTo>
                  <a:lnTo>
                    <a:pt x="1091" y="73"/>
                  </a:lnTo>
                  <a:close/>
                  <a:moveTo>
                    <a:pt x="597" y="569"/>
                  </a:moveTo>
                  <a:cubicBezTo>
                    <a:pt x="399" y="767"/>
                    <a:pt x="399" y="767"/>
                    <a:pt x="399" y="767"/>
                  </a:cubicBezTo>
                  <a:cubicBezTo>
                    <a:pt x="398" y="768"/>
                    <a:pt x="398" y="770"/>
                    <a:pt x="399" y="771"/>
                  </a:cubicBezTo>
                  <a:cubicBezTo>
                    <a:pt x="399" y="772"/>
                    <a:pt x="400" y="772"/>
                    <a:pt x="401" y="772"/>
                  </a:cubicBezTo>
                  <a:cubicBezTo>
                    <a:pt x="402" y="772"/>
                    <a:pt x="403" y="772"/>
                    <a:pt x="403" y="771"/>
                  </a:cubicBezTo>
                  <a:cubicBezTo>
                    <a:pt x="601" y="573"/>
                    <a:pt x="601" y="573"/>
                    <a:pt x="601" y="573"/>
                  </a:cubicBezTo>
                  <a:cubicBezTo>
                    <a:pt x="603" y="572"/>
                    <a:pt x="603" y="570"/>
                    <a:pt x="601" y="569"/>
                  </a:cubicBezTo>
                  <a:cubicBezTo>
                    <a:pt x="600" y="568"/>
                    <a:pt x="598" y="568"/>
                    <a:pt x="597" y="569"/>
                  </a:cubicBezTo>
                  <a:close/>
                  <a:moveTo>
                    <a:pt x="880" y="308"/>
                  </a:moveTo>
                  <a:cubicBezTo>
                    <a:pt x="881" y="307"/>
                    <a:pt x="881" y="305"/>
                    <a:pt x="880" y="304"/>
                  </a:cubicBezTo>
                  <a:cubicBezTo>
                    <a:pt x="879" y="303"/>
                    <a:pt x="877" y="303"/>
                    <a:pt x="876" y="304"/>
                  </a:cubicBezTo>
                  <a:cubicBezTo>
                    <a:pt x="720" y="460"/>
                    <a:pt x="720" y="460"/>
                    <a:pt x="720" y="460"/>
                  </a:cubicBezTo>
                  <a:cubicBezTo>
                    <a:pt x="719" y="461"/>
                    <a:pt x="719" y="463"/>
                    <a:pt x="720" y="464"/>
                  </a:cubicBezTo>
                  <a:cubicBezTo>
                    <a:pt x="720" y="465"/>
                    <a:pt x="721" y="465"/>
                    <a:pt x="722" y="465"/>
                  </a:cubicBezTo>
                  <a:cubicBezTo>
                    <a:pt x="723" y="465"/>
                    <a:pt x="724" y="465"/>
                    <a:pt x="724" y="464"/>
                  </a:cubicBezTo>
                  <a:lnTo>
                    <a:pt x="880" y="308"/>
                  </a:lnTo>
                  <a:close/>
                  <a:moveTo>
                    <a:pt x="966" y="214"/>
                  </a:moveTo>
                  <a:cubicBezTo>
                    <a:pt x="965" y="215"/>
                    <a:pt x="965" y="217"/>
                    <a:pt x="966" y="218"/>
                  </a:cubicBezTo>
                  <a:cubicBezTo>
                    <a:pt x="967" y="219"/>
                    <a:pt x="968" y="219"/>
                    <a:pt x="968" y="219"/>
                  </a:cubicBezTo>
                  <a:cubicBezTo>
                    <a:pt x="969" y="219"/>
                    <a:pt x="970" y="219"/>
                    <a:pt x="971" y="218"/>
                  </a:cubicBezTo>
                  <a:cubicBezTo>
                    <a:pt x="1116" y="73"/>
                    <a:pt x="1116" y="73"/>
                    <a:pt x="1116" y="73"/>
                  </a:cubicBezTo>
                  <a:cubicBezTo>
                    <a:pt x="1116" y="72"/>
                    <a:pt x="1116" y="72"/>
                    <a:pt x="1116" y="72"/>
                  </a:cubicBezTo>
                  <a:cubicBezTo>
                    <a:pt x="1124" y="65"/>
                    <a:pt x="1124" y="65"/>
                    <a:pt x="1124" y="65"/>
                  </a:cubicBezTo>
                  <a:cubicBezTo>
                    <a:pt x="1128" y="60"/>
                    <a:pt x="1128" y="60"/>
                    <a:pt x="1128" y="60"/>
                  </a:cubicBezTo>
                  <a:cubicBezTo>
                    <a:pt x="1133" y="56"/>
                    <a:pt x="1133" y="56"/>
                    <a:pt x="1133" y="56"/>
                  </a:cubicBezTo>
                  <a:cubicBezTo>
                    <a:pt x="1136" y="53"/>
                    <a:pt x="1136" y="53"/>
                    <a:pt x="1136" y="53"/>
                  </a:cubicBezTo>
                  <a:cubicBezTo>
                    <a:pt x="1137" y="52"/>
                    <a:pt x="1137" y="50"/>
                    <a:pt x="1136" y="49"/>
                  </a:cubicBezTo>
                  <a:cubicBezTo>
                    <a:pt x="1134" y="47"/>
                    <a:pt x="1132" y="47"/>
                    <a:pt x="1131" y="49"/>
                  </a:cubicBezTo>
                  <a:cubicBezTo>
                    <a:pt x="1128" y="52"/>
                    <a:pt x="1128" y="52"/>
                    <a:pt x="1128" y="52"/>
                  </a:cubicBezTo>
                  <a:cubicBezTo>
                    <a:pt x="1118" y="62"/>
                    <a:pt x="1118" y="62"/>
                    <a:pt x="1118" y="62"/>
                  </a:cubicBezTo>
                  <a:cubicBezTo>
                    <a:pt x="1118" y="62"/>
                    <a:pt x="1118" y="62"/>
                    <a:pt x="1118" y="62"/>
                  </a:cubicBezTo>
                  <a:cubicBezTo>
                    <a:pt x="1112" y="68"/>
                    <a:pt x="1112" y="68"/>
                    <a:pt x="1112" y="68"/>
                  </a:cubicBezTo>
                  <a:lnTo>
                    <a:pt x="966" y="214"/>
                  </a:lnTo>
                  <a:close/>
                  <a:moveTo>
                    <a:pt x="956" y="229"/>
                  </a:moveTo>
                  <a:cubicBezTo>
                    <a:pt x="954" y="227"/>
                    <a:pt x="952" y="227"/>
                    <a:pt x="951" y="229"/>
                  </a:cubicBezTo>
                  <a:cubicBezTo>
                    <a:pt x="923" y="257"/>
                    <a:pt x="923" y="257"/>
                    <a:pt x="923" y="257"/>
                  </a:cubicBezTo>
                  <a:cubicBezTo>
                    <a:pt x="914" y="265"/>
                    <a:pt x="914" y="265"/>
                    <a:pt x="914" y="265"/>
                  </a:cubicBezTo>
                  <a:cubicBezTo>
                    <a:pt x="913" y="267"/>
                    <a:pt x="913" y="269"/>
                    <a:pt x="914" y="270"/>
                  </a:cubicBezTo>
                  <a:cubicBezTo>
                    <a:pt x="915" y="270"/>
                    <a:pt x="916" y="271"/>
                    <a:pt x="917" y="271"/>
                  </a:cubicBezTo>
                  <a:cubicBezTo>
                    <a:pt x="917" y="271"/>
                    <a:pt x="918" y="270"/>
                    <a:pt x="919" y="270"/>
                  </a:cubicBezTo>
                  <a:cubicBezTo>
                    <a:pt x="927" y="261"/>
                    <a:pt x="927" y="261"/>
                    <a:pt x="927" y="261"/>
                  </a:cubicBezTo>
                  <a:cubicBezTo>
                    <a:pt x="956" y="233"/>
                    <a:pt x="956" y="233"/>
                    <a:pt x="956" y="233"/>
                  </a:cubicBezTo>
                  <a:cubicBezTo>
                    <a:pt x="957" y="232"/>
                    <a:pt x="957" y="230"/>
                    <a:pt x="956" y="229"/>
                  </a:cubicBezTo>
                  <a:close/>
                  <a:moveTo>
                    <a:pt x="1158" y="27"/>
                  </a:moveTo>
                  <a:cubicBezTo>
                    <a:pt x="1158" y="27"/>
                    <a:pt x="1159" y="28"/>
                    <a:pt x="1160" y="28"/>
                  </a:cubicBezTo>
                  <a:cubicBezTo>
                    <a:pt x="1161" y="28"/>
                    <a:pt x="1161" y="27"/>
                    <a:pt x="1162" y="27"/>
                  </a:cubicBezTo>
                  <a:cubicBezTo>
                    <a:pt x="1167" y="21"/>
                    <a:pt x="1167" y="21"/>
                    <a:pt x="1167" y="21"/>
                  </a:cubicBezTo>
                  <a:cubicBezTo>
                    <a:pt x="1168" y="20"/>
                    <a:pt x="1168" y="18"/>
                    <a:pt x="1167" y="17"/>
                  </a:cubicBezTo>
                  <a:cubicBezTo>
                    <a:pt x="1166" y="16"/>
                    <a:pt x="1164" y="16"/>
                    <a:pt x="1163" y="17"/>
                  </a:cubicBezTo>
                  <a:cubicBezTo>
                    <a:pt x="1158" y="22"/>
                    <a:pt x="1158" y="22"/>
                    <a:pt x="1158" y="22"/>
                  </a:cubicBezTo>
                  <a:cubicBezTo>
                    <a:pt x="1156" y="23"/>
                    <a:pt x="1156" y="25"/>
                    <a:pt x="1158" y="27"/>
                  </a:cubicBezTo>
                  <a:close/>
                  <a:moveTo>
                    <a:pt x="593" y="594"/>
                  </a:moveTo>
                  <a:cubicBezTo>
                    <a:pt x="592" y="594"/>
                    <a:pt x="593" y="594"/>
                    <a:pt x="592" y="593"/>
                  </a:cubicBezTo>
                  <a:cubicBezTo>
                    <a:pt x="592" y="593"/>
                    <a:pt x="592" y="593"/>
                    <a:pt x="592" y="593"/>
                  </a:cubicBezTo>
                  <a:cubicBezTo>
                    <a:pt x="592" y="593"/>
                    <a:pt x="592" y="593"/>
                    <a:pt x="592" y="593"/>
                  </a:cubicBezTo>
                  <a:cubicBezTo>
                    <a:pt x="592" y="593"/>
                    <a:pt x="592" y="593"/>
                    <a:pt x="592" y="592"/>
                  </a:cubicBezTo>
                  <a:cubicBezTo>
                    <a:pt x="592" y="592"/>
                    <a:pt x="592" y="592"/>
                    <a:pt x="592" y="592"/>
                  </a:cubicBezTo>
                  <a:cubicBezTo>
                    <a:pt x="592" y="592"/>
                    <a:pt x="592" y="592"/>
                    <a:pt x="592" y="592"/>
                  </a:cubicBezTo>
                  <a:cubicBezTo>
                    <a:pt x="592" y="592"/>
                    <a:pt x="592" y="592"/>
                    <a:pt x="592" y="592"/>
                  </a:cubicBezTo>
                  <a:cubicBezTo>
                    <a:pt x="591" y="592"/>
                    <a:pt x="591" y="592"/>
                    <a:pt x="591" y="592"/>
                  </a:cubicBezTo>
                  <a:cubicBezTo>
                    <a:pt x="591" y="592"/>
                    <a:pt x="591" y="592"/>
                    <a:pt x="591" y="592"/>
                  </a:cubicBezTo>
                  <a:cubicBezTo>
                    <a:pt x="591" y="592"/>
                    <a:pt x="591" y="592"/>
                    <a:pt x="591" y="592"/>
                  </a:cubicBezTo>
                  <a:cubicBezTo>
                    <a:pt x="591" y="592"/>
                    <a:pt x="591" y="592"/>
                    <a:pt x="591" y="592"/>
                  </a:cubicBezTo>
                  <a:cubicBezTo>
                    <a:pt x="590" y="592"/>
                    <a:pt x="590" y="592"/>
                    <a:pt x="590" y="592"/>
                  </a:cubicBezTo>
                  <a:cubicBezTo>
                    <a:pt x="590" y="592"/>
                    <a:pt x="590" y="592"/>
                    <a:pt x="590" y="592"/>
                  </a:cubicBezTo>
                  <a:cubicBezTo>
                    <a:pt x="590" y="592"/>
                    <a:pt x="589" y="592"/>
                    <a:pt x="589" y="592"/>
                  </a:cubicBezTo>
                  <a:cubicBezTo>
                    <a:pt x="589" y="592"/>
                    <a:pt x="589" y="592"/>
                    <a:pt x="589" y="592"/>
                  </a:cubicBezTo>
                  <a:cubicBezTo>
                    <a:pt x="589" y="592"/>
                    <a:pt x="589" y="592"/>
                    <a:pt x="589" y="592"/>
                  </a:cubicBezTo>
                  <a:cubicBezTo>
                    <a:pt x="589" y="592"/>
                    <a:pt x="589" y="592"/>
                    <a:pt x="588" y="592"/>
                  </a:cubicBezTo>
                  <a:cubicBezTo>
                    <a:pt x="588" y="592"/>
                    <a:pt x="588" y="592"/>
                    <a:pt x="588" y="592"/>
                  </a:cubicBezTo>
                  <a:cubicBezTo>
                    <a:pt x="588" y="592"/>
                    <a:pt x="588" y="592"/>
                    <a:pt x="588" y="592"/>
                  </a:cubicBezTo>
                  <a:cubicBezTo>
                    <a:pt x="588" y="592"/>
                    <a:pt x="588" y="592"/>
                    <a:pt x="587" y="592"/>
                  </a:cubicBezTo>
                  <a:cubicBezTo>
                    <a:pt x="401" y="779"/>
                    <a:pt x="401" y="779"/>
                    <a:pt x="401" y="779"/>
                  </a:cubicBezTo>
                  <a:cubicBezTo>
                    <a:pt x="400" y="780"/>
                    <a:pt x="400" y="782"/>
                    <a:pt x="401" y="784"/>
                  </a:cubicBezTo>
                  <a:cubicBezTo>
                    <a:pt x="401" y="784"/>
                    <a:pt x="402" y="784"/>
                    <a:pt x="403" y="784"/>
                  </a:cubicBezTo>
                  <a:cubicBezTo>
                    <a:pt x="404" y="784"/>
                    <a:pt x="404" y="784"/>
                    <a:pt x="405" y="784"/>
                  </a:cubicBezTo>
                  <a:cubicBezTo>
                    <a:pt x="591" y="598"/>
                    <a:pt x="591" y="598"/>
                    <a:pt x="591" y="598"/>
                  </a:cubicBezTo>
                  <a:cubicBezTo>
                    <a:pt x="591" y="598"/>
                    <a:pt x="591" y="598"/>
                    <a:pt x="591" y="598"/>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6"/>
                    <a:pt x="592" y="596"/>
                  </a:cubicBezTo>
                  <a:cubicBezTo>
                    <a:pt x="592" y="596"/>
                    <a:pt x="592" y="596"/>
                    <a:pt x="592" y="596"/>
                  </a:cubicBezTo>
                  <a:cubicBezTo>
                    <a:pt x="592" y="596"/>
                    <a:pt x="592" y="596"/>
                    <a:pt x="592" y="596"/>
                  </a:cubicBezTo>
                  <a:cubicBezTo>
                    <a:pt x="593" y="596"/>
                    <a:pt x="592" y="596"/>
                    <a:pt x="593" y="595"/>
                  </a:cubicBezTo>
                  <a:cubicBezTo>
                    <a:pt x="593" y="595"/>
                    <a:pt x="593" y="595"/>
                    <a:pt x="593" y="595"/>
                  </a:cubicBezTo>
                  <a:cubicBezTo>
                    <a:pt x="593" y="595"/>
                    <a:pt x="593" y="595"/>
                    <a:pt x="593" y="595"/>
                  </a:cubicBezTo>
                  <a:cubicBezTo>
                    <a:pt x="593" y="595"/>
                    <a:pt x="593" y="594"/>
                    <a:pt x="593" y="594"/>
                  </a:cubicBezTo>
                  <a:cubicBezTo>
                    <a:pt x="593" y="594"/>
                    <a:pt x="593" y="594"/>
                    <a:pt x="593" y="594"/>
                  </a:cubicBezTo>
                  <a:close/>
                  <a:moveTo>
                    <a:pt x="1115" y="79"/>
                  </a:moveTo>
                  <a:cubicBezTo>
                    <a:pt x="1106" y="87"/>
                    <a:pt x="1106" y="87"/>
                    <a:pt x="1106" y="87"/>
                  </a:cubicBezTo>
                  <a:cubicBezTo>
                    <a:pt x="1106" y="88"/>
                    <a:pt x="1106" y="88"/>
                    <a:pt x="1106" y="88"/>
                  </a:cubicBezTo>
                  <a:cubicBezTo>
                    <a:pt x="1106" y="88"/>
                    <a:pt x="1106" y="88"/>
                    <a:pt x="1105" y="88"/>
                  </a:cubicBezTo>
                  <a:cubicBezTo>
                    <a:pt x="973" y="220"/>
                    <a:pt x="973" y="220"/>
                    <a:pt x="973" y="220"/>
                  </a:cubicBezTo>
                  <a:cubicBezTo>
                    <a:pt x="972" y="222"/>
                    <a:pt x="972" y="224"/>
                    <a:pt x="973" y="225"/>
                  </a:cubicBezTo>
                  <a:cubicBezTo>
                    <a:pt x="974" y="225"/>
                    <a:pt x="975" y="226"/>
                    <a:pt x="976" y="226"/>
                  </a:cubicBezTo>
                  <a:cubicBezTo>
                    <a:pt x="976" y="226"/>
                    <a:pt x="977" y="225"/>
                    <a:pt x="978" y="225"/>
                  </a:cubicBezTo>
                  <a:cubicBezTo>
                    <a:pt x="1110" y="93"/>
                    <a:pt x="1110" y="93"/>
                    <a:pt x="1110" y="93"/>
                  </a:cubicBezTo>
                  <a:cubicBezTo>
                    <a:pt x="1110" y="93"/>
                    <a:pt x="1110" y="92"/>
                    <a:pt x="1110" y="92"/>
                  </a:cubicBezTo>
                  <a:cubicBezTo>
                    <a:pt x="1110" y="92"/>
                    <a:pt x="1111" y="92"/>
                    <a:pt x="1111" y="92"/>
                  </a:cubicBezTo>
                  <a:cubicBezTo>
                    <a:pt x="1119" y="83"/>
                    <a:pt x="1119" y="83"/>
                    <a:pt x="1119" y="83"/>
                  </a:cubicBezTo>
                  <a:cubicBezTo>
                    <a:pt x="1121" y="82"/>
                    <a:pt x="1121" y="80"/>
                    <a:pt x="1119" y="79"/>
                  </a:cubicBezTo>
                  <a:cubicBezTo>
                    <a:pt x="1118" y="78"/>
                    <a:pt x="1116" y="78"/>
                    <a:pt x="1115" y="79"/>
                  </a:cubicBezTo>
                  <a:close/>
                  <a:moveTo>
                    <a:pt x="889" y="309"/>
                  </a:moveTo>
                  <a:cubicBezTo>
                    <a:pt x="888" y="308"/>
                    <a:pt x="886" y="308"/>
                    <a:pt x="885" y="309"/>
                  </a:cubicBezTo>
                  <a:cubicBezTo>
                    <a:pt x="724" y="470"/>
                    <a:pt x="724" y="470"/>
                    <a:pt x="724" y="470"/>
                  </a:cubicBezTo>
                  <a:cubicBezTo>
                    <a:pt x="723" y="471"/>
                    <a:pt x="723" y="473"/>
                    <a:pt x="724" y="474"/>
                  </a:cubicBezTo>
                  <a:cubicBezTo>
                    <a:pt x="725" y="475"/>
                    <a:pt x="726" y="475"/>
                    <a:pt x="726" y="475"/>
                  </a:cubicBezTo>
                  <a:cubicBezTo>
                    <a:pt x="727" y="475"/>
                    <a:pt x="728" y="475"/>
                    <a:pt x="729" y="474"/>
                  </a:cubicBezTo>
                  <a:cubicBezTo>
                    <a:pt x="889" y="313"/>
                    <a:pt x="889" y="313"/>
                    <a:pt x="889" y="313"/>
                  </a:cubicBezTo>
                  <a:cubicBezTo>
                    <a:pt x="891" y="312"/>
                    <a:pt x="891" y="310"/>
                    <a:pt x="889" y="309"/>
                  </a:cubicBezTo>
                  <a:close/>
                  <a:moveTo>
                    <a:pt x="929" y="273"/>
                  </a:moveTo>
                  <a:cubicBezTo>
                    <a:pt x="929" y="273"/>
                    <a:pt x="929" y="273"/>
                    <a:pt x="929" y="273"/>
                  </a:cubicBezTo>
                  <a:cubicBezTo>
                    <a:pt x="933" y="270"/>
                    <a:pt x="933" y="270"/>
                    <a:pt x="933" y="270"/>
                  </a:cubicBezTo>
                  <a:cubicBezTo>
                    <a:pt x="933" y="270"/>
                    <a:pt x="933" y="270"/>
                    <a:pt x="933" y="270"/>
                  </a:cubicBezTo>
                  <a:cubicBezTo>
                    <a:pt x="933" y="270"/>
                    <a:pt x="933" y="270"/>
                    <a:pt x="933" y="270"/>
                  </a:cubicBezTo>
                  <a:cubicBezTo>
                    <a:pt x="935" y="268"/>
                    <a:pt x="935" y="268"/>
                    <a:pt x="935" y="268"/>
                  </a:cubicBezTo>
                  <a:cubicBezTo>
                    <a:pt x="936" y="266"/>
                    <a:pt x="936" y="264"/>
                    <a:pt x="935" y="263"/>
                  </a:cubicBezTo>
                  <a:cubicBezTo>
                    <a:pt x="934" y="262"/>
                    <a:pt x="932" y="262"/>
                    <a:pt x="931" y="263"/>
                  </a:cubicBezTo>
                  <a:cubicBezTo>
                    <a:pt x="929" y="265"/>
                    <a:pt x="929" y="265"/>
                    <a:pt x="929" y="265"/>
                  </a:cubicBezTo>
                  <a:cubicBezTo>
                    <a:pt x="929" y="265"/>
                    <a:pt x="928" y="265"/>
                    <a:pt x="928" y="265"/>
                  </a:cubicBezTo>
                  <a:cubicBezTo>
                    <a:pt x="928" y="266"/>
                    <a:pt x="928" y="266"/>
                    <a:pt x="928" y="266"/>
                  </a:cubicBezTo>
                  <a:cubicBezTo>
                    <a:pt x="925" y="269"/>
                    <a:pt x="925" y="269"/>
                    <a:pt x="925" y="269"/>
                  </a:cubicBezTo>
                  <a:cubicBezTo>
                    <a:pt x="925" y="269"/>
                    <a:pt x="925" y="269"/>
                    <a:pt x="925" y="269"/>
                  </a:cubicBezTo>
                  <a:cubicBezTo>
                    <a:pt x="925" y="269"/>
                    <a:pt x="925" y="269"/>
                    <a:pt x="925" y="269"/>
                  </a:cubicBezTo>
                  <a:cubicBezTo>
                    <a:pt x="918" y="276"/>
                    <a:pt x="918" y="276"/>
                    <a:pt x="918" y="276"/>
                  </a:cubicBezTo>
                  <a:cubicBezTo>
                    <a:pt x="917" y="277"/>
                    <a:pt x="917" y="279"/>
                    <a:pt x="918" y="280"/>
                  </a:cubicBezTo>
                  <a:cubicBezTo>
                    <a:pt x="919" y="281"/>
                    <a:pt x="919" y="281"/>
                    <a:pt x="920" y="281"/>
                  </a:cubicBezTo>
                  <a:cubicBezTo>
                    <a:pt x="921" y="281"/>
                    <a:pt x="922" y="281"/>
                    <a:pt x="922" y="280"/>
                  </a:cubicBezTo>
                  <a:cubicBezTo>
                    <a:pt x="929" y="274"/>
                    <a:pt x="929" y="274"/>
                    <a:pt x="929" y="274"/>
                  </a:cubicBezTo>
                  <a:cubicBezTo>
                    <a:pt x="929" y="274"/>
                    <a:pt x="929" y="274"/>
                    <a:pt x="929" y="273"/>
                  </a:cubicBezTo>
                  <a:close/>
                  <a:moveTo>
                    <a:pt x="950" y="244"/>
                  </a:moveTo>
                  <a:cubicBezTo>
                    <a:pt x="942" y="252"/>
                    <a:pt x="942" y="252"/>
                    <a:pt x="942" y="252"/>
                  </a:cubicBezTo>
                  <a:cubicBezTo>
                    <a:pt x="941" y="253"/>
                    <a:pt x="941" y="255"/>
                    <a:pt x="942" y="256"/>
                  </a:cubicBezTo>
                  <a:cubicBezTo>
                    <a:pt x="943" y="257"/>
                    <a:pt x="943" y="257"/>
                    <a:pt x="944" y="257"/>
                  </a:cubicBezTo>
                  <a:cubicBezTo>
                    <a:pt x="945" y="257"/>
                    <a:pt x="946" y="257"/>
                    <a:pt x="946" y="256"/>
                  </a:cubicBezTo>
                  <a:cubicBezTo>
                    <a:pt x="954" y="248"/>
                    <a:pt x="954" y="248"/>
                    <a:pt x="954" y="248"/>
                  </a:cubicBezTo>
                  <a:cubicBezTo>
                    <a:pt x="955" y="247"/>
                    <a:pt x="955" y="245"/>
                    <a:pt x="954" y="244"/>
                  </a:cubicBezTo>
                  <a:cubicBezTo>
                    <a:pt x="953" y="243"/>
                    <a:pt x="951" y="243"/>
                    <a:pt x="950" y="244"/>
                  </a:cubicBezTo>
                  <a:close/>
                  <a:moveTo>
                    <a:pt x="574" y="620"/>
                  </a:moveTo>
                  <a:cubicBezTo>
                    <a:pt x="401" y="792"/>
                    <a:pt x="401" y="792"/>
                    <a:pt x="401" y="792"/>
                  </a:cubicBezTo>
                  <a:cubicBezTo>
                    <a:pt x="400" y="794"/>
                    <a:pt x="400" y="796"/>
                    <a:pt x="401" y="797"/>
                  </a:cubicBezTo>
                  <a:cubicBezTo>
                    <a:pt x="402" y="797"/>
                    <a:pt x="403" y="798"/>
                    <a:pt x="404" y="798"/>
                  </a:cubicBezTo>
                  <a:cubicBezTo>
                    <a:pt x="404" y="798"/>
                    <a:pt x="405" y="797"/>
                    <a:pt x="406" y="797"/>
                  </a:cubicBezTo>
                  <a:cubicBezTo>
                    <a:pt x="578" y="625"/>
                    <a:pt x="578" y="625"/>
                    <a:pt x="578" y="625"/>
                  </a:cubicBezTo>
                  <a:cubicBezTo>
                    <a:pt x="579" y="623"/>
                    <a:pt x="579" y="622"/>
                    <a:pt x="578" y="620"/>
                  </a:cubicBezTo>
                  <a:cubicBezTo>
                    <a:pt x="577" y="619"/>
                    <a:pt x="575" y="619"/>
                    <a:pt x="574" y="620"/>
                  </a:cubicBezTo>
                  <a:close/>
                  <a:moveTo>
                    <a:pt x="1150" y="52"/>
                  </a:moveTo>
                  <a:cubicBezTo>
                    <a:pt x="1152" y="50"/>
                    <a:pt x="1152" y="50"/>
                    <a:pt x="1152" y="50"/>
                  </a:cubicBezTo>
                  <a:cubicBezTo>
                    <a:pt x="1153" y="50"/>
                    <a:pt x="1153" y="50"/>
                    <a:pt x="1153" y="50"/>
                  </a:cubicBezTo>
                  <a:cubicBezTo>
                    <a:pt x="1155" y="48"/>
                    <a:pt x="1155" y="48"/>
                    <a:pt x="1155" y="48"/>
                  </a:cubicBezTo>
                  <a:cubicBezTo>
                    <a:pt x="1155" y="48"/>
                    <a:pt x="1155" y="48"/>
                    <a:pt x="1155" y="48"/>
                  </a:cubicBezTo>
                  <a:cubicBezTo>
                    <a:pt x="1160" y="42"/>
                    <a:pt x="1160" y="42"/>
                    <a:pt x="1160" y="42"/>
                  </a:cubicBezTo>
                  <a:cubicBezTo>
                    <a:pt x="1162" y="41"/>
                    <a:pt x="1162" y="39"/>
                    <a:pt x="1160" y="38"/>
                  </a:cubicBezTo>
                  <a:cubicBezTo>
                    <a:pt x="1159" y="37"/>
                    <a:pt x="1157" y="37"/>
                    <a:pt x="1156" y="38"/>
                  </a:cubicBezTo>
                  <a:cubicBezTo>
                    <a:pt x="1149" y="45"/>
                    <a:pt x="1149" y="45"/>
                    <a:pt x="1149" y="45"/>
                  </a:cubicBezTo>
                  <a:cubicBezTo>
                    <a:pt x="1121" y="73"/>
                    <a:pt x="1121" y="73"/>
                    <a:pt x="1121" y="73"/>
                  </a:cubicBezTo>
                  <a:cubicBezTo>
                    <a:pt x="1119" y="75"/>
                    <a:pt x="1119" y="76"/>
                    <a:pt x="1121" y="78"/>
                  </a:cubicBezTo>
                  <a:cubicBezTo>
                    <a:pt x="1121" y="78"/>
                    <a:pt x="1122" y="79"/>
                    <a:pt x="1123" y="79"/>
                  </a:cubicBezTo>
                  <a:cubicBezTo>
                    <a:pt x="1123" y="79"/>
                    <a:pt x="1124" y="78"/>
                    <a:pt x="1125" y="78"/>
                  </a:cubicBezTo>
                  <a:cubicBezTo>
                    <a:pt x="1142" y="60"/>
                    <a:pt x="1142" y="60"/>
                    <a:pt x="1142" y="60"/>
                  </a:cubicBezTo>
                  <a:cubicBezTo>
                    <a:pt x="1142" y="60"/>
                    <a:pt x="1142" y="60"/>
                    <a:pt x="1142" y="60"/>
                  </a:cubicBezTo>
                  <a:cubicBezTo>
                    <a:pt x="1150" y="52"/>
                    <a:pt x="1150" y="52"/>
                    <a:pt x="1150" y="52"/>
                  </a:cubicBezTo>
                  <a:close/>
                  <a:moveTo>
                    <a:pt x="945" y="272"/>
                  </a:moveTo>
                  <a:cubicBezTo>
                    <a:pt x="950" y="266"/>
                    <a:pt x="950" y="266"/>
                    <a:pt x="950" y="266"/>
                  </a:cubicBezTo>
                  <a:cubicBezTo>
                    <a:pt x="961" y="256"/>
                    <a:pt x="961" y="256"/>
                    <a:pt x="961" y="256"/>
                  </a:cubicBezTo>
                  <a:cubicBezTo>
                    <a:pt x="961" y="256"/>
                    <a:pt x="961" y="255"/>
                    <a:pt x="961" y="255"/>
                  </a:cubicBezTo>
                  <a:cubicBezTo>
                    <a:pt x="961" y="255"/>
                    <a:pt x="962" y="255"/>
                    <a:pt x="962" y="255"/>
                  </a:cubicBezTo>
                  <a:cubicBezTo>
                    <a:pt x="965" y="252"/>
                    <a:pt x="965" y="252"/>
                    <a:pt x="965" y="252"/>
                  </a:cubicBezTo>
                  <a:cubicBezTo>
                    <a:pt x="966" y="251"/>
                    <a:pt x="966" y="249"/>
                    <a:pt x="965" y="247"/>
                  </a:cubicBezTo>
                  <a:cubicBezTo>
                    <a:pt x="964" y="246"/>
                    <a:pt x="962" y="246"/>
                    <a:pt x="960" y="247"/>
                  </a:cubicBezTo>
                  <a:cubicBezTo>
                    <a:pt x="958" y="250"/>
                    <a:pt x="958" y="250"/>
                    <a:pt x="958" y="250"/>
                  </a:cubicBezTo>
                  <a:cubicBezTo>
                    <a:pt x="957" y="250"/>
                    <a:pt x="957" y="251"/>
                    <a:pt x="957" y="251"/>
                  </a:cubicBezTo>
                  <a:cubicBezTo>
                    <a:pt x="957" y="251"/>
                    <a:pt x="957" y="251"/>
                    <a:pt x="956" y="251"/>
                  </a:cubicBezTo>
                  <a:cubicBezTo>
                    <a:pt x="946" y="262"/>
                    <a:pt x="946" y="262"/>
                    <a:pt x="946" y="262"/>
                  </a:cubicBezTo>
                  <a:cubicBezTo>
                    <a:pt x="940" y="267"/>
                    <a:pt x="940" y="267"/>
                    <a:pt x="940" y="267"/>
                  </a:cubicBezTo>
                  <a:cubicBezTo>
                    <a:pt x="939" y="269"/>
                    <a:pt x="939" y="271"/>
                    <a:pt x="940" y="272"/>
                  </a:cubicBezTo>
                  <a:cubicBezTo>
                    <a:pt x="941" y="272"/>
                    <a:pt x="942" y="273"/>
                    <a:pt x="943" y="273"/>
                  </a:cubicBezTo>
                  <a:cubicBezTo>
                    <a:pt x="943" y="273"/>
                    <a:pt x="944" y="272"/>
                    <a:pt x="945" y="272"/>
                  </a:cubicBezTo>
                  <a:close/>
                  <a:moveTo>
                    <a:pt x="1184" y="31"/>
                  </a:moveTo>
                  <a:cubicBezTo>
                    <a:pt x="1185" y="31"/>
                    <a:pt x="1186" y="31"/>
                    <a:pt x="1186" y="30"/>
                  </a:cubicBezTo>
                  <a:cubicBezTo>
                    <a:pt x="1190" y="27"/>
                    <a:pt x="1190" y="27"/>
                    <a:pt x="1190" y="27"/>
                  </a:cubicBezTo>
                  <a:cubicBezTo>
                    <a:pt x="1191" y="25"/>
                    <a:pt x="1191" y="23"/>
                    <a:pt x="1190" y="22"/>
                  </a:cubicBezTo>
                  <a:cubicBezTo>
                    <a:pt x="1189" y="21"/>
                    <a:pt x="1187" y="21"/>
                    <a:pt x="1186" y="22"/>
                  </a:cubicBezTo>
                  <a:cubicBezTo>
                    <a:pt x="1182" y="26"/>
                    <a:pt x="1182" y="26"/>
                    <a:pt x="1182" y="26"/>
                  </a:cubicBezTo>
                  <a:cubicBezTo>
                    <a:pt x="1181" y="27"/>
                    <a:pt x="1181" y="29"/>
                    <a:pt x="1182" y="30"/>
                  </a:cubicBezTo>
                  <a:cubicBezTo>
                    <a:pt x="1182" y="31"/>
                    <a:pt x="1183" y="31"/>
                    <a:pt x="1184" y="31"/>
                  </a:cubicBezTo>
                  <a:close/>
                  <a:moveTo>
                    <a:pt x="897" y="315"/>
                  </a:moveTo>
                  <a:cubicBezTo>
                    <a:pt x="896" y="314"/>
                    <a:pt x="894" y="314"/>
                    <a:pt x="893" y="315"/>
                  </a:cubicBezTo>
                  <a:cubicBezTo>
                    <a:pt x="731" y="477"/>
                    <a:pt x="731" y="477"/>
                    <a:pt x="731" y="477"/>
                  </a:cubicBezTo>
                  <a:cubicBezTo>
                    <a:pt x="729" y="478"/>
                    <a:pt x="729" y="480"/>
                    <a:pt x="731" y="482"/>
                  </a:cubicBezTo>
                  <a:cubicBezTo>
                    <a:pt x="731" y="482"/>
                    <a:pt x="732" y="483"/>
                    <a:pt x="733" y="483"/>
                  </a:cubicBezTo>
                  <a:cubicBezTo>
                    <a:pt x="734" y="483"/>
                    <a:pt x="734" y="482"/>
                    <a:pt x="735" y="482"/>
                  </a:cubicBezTo>
                  <a:cubicBezTo>
                    <a:pt x="897" y="319"/>
                    <a:pt x="897" y="319"/>
                    <a:pt x="897" y="319"/>
                  </a:cubicBezTo>
                  <a:cubicBezTo>
                    <a:pt x="899" y="318"/>
                    <a:pt x="899" y="316"/>
                    <a:pt x="897" y="315"/>
                  </a:cubicBezTo>
                  <a:close/>
                  <a:moveTo>
                    <a:pt x="573" y="634"/>
                  </a:moveTo>
                  <a:cubicBezTo>
                    <a:pt x="406" y="802"/>
                    <a:pt x="406" y="802"/>
                    <a:pt x="406" y="802"/>
                  </a:cubicBezTo>
                  <a:cubicBezTo>
                    <a:pt x="406" y="802"/>
                    <a:pt x="406" y="802"/>
                    <a:pt x="406" y="802"/>
                  </a:cubicBezTo>
                  <a:cubicBezTo>
                    <a:pt x="403" y="804"/>
                    <a:pt x="403" y="804"/>
                    <a:pt x="403" y="804"/>
                  </a:cubicBezTo>
                  <a:cubicBezTo>
                    <a:pt x="402" y="806"/>
                    <a:pt x="402" y="808"/>
                    <a:pt x="403" y="809"/>
                  </a:cubicBezTo>
                  <a:cubicBezTo>
                    <a:pt x="404" y="809"/>
                    <a:pt x="405" y="810"/>
                    <a:pt x="406" y="810"/>
                  </a:cubicBezTo>
                  <a:cubicBezTo>
                    <a:pt x="406" y="810"/>
                    <a:pt x="407" y="809"/>
                    <a:pt x="407" y="809"/>
                  </a:cubicBezTo>
                  <a:cubicBezTo>
                    <a:pt x="409" y="806"/>
                    <a:pt x="409" y="806"/>
                    <a:pt x="409" y="806"/>
                  </a:cubicBezTo>
                  <a:cubicBezTo>
                    <a:pt x="409" y="806"/>
                    <a:pt x="409" y="806"/>
                    <a:pt x="409" y="806"/>
                  </a:cubicBezTo>
                  <a:cubicBezTo>
                    <a:pt x="577" y="639"/>
                    <a:pt x="577" y="639"/>
                    <a:pt x="577" y="639"/>
                  </a:cubicBezTo>
                  <a:cubicBezTo>
                    <a:pt x="578" y="638"/>
                    <a:pt x="579" y="636"/>
                    <a:pt x="577" y="635"/>
                  </a:cubicBezTo>
                  <a:cubicBezTo>
                    <a:pt x="576" y="633"/>
                    <a:pt x="574" y="633"/>
                    <a:pt x="573" y="634"/>
                  </a:cubicBezTo>
                  <a:close/>
                  <a:moveTo>
                    <a:pt x="988" y="219"/>
                  </a:moveTo>
                  <a:cubicBezTo>
                    <a:pt x="987" y="221"/>
                    <a:pt x="987" y="221"/>
                    <a:pt x="987" y="221"/>
                  </a:cubicBezTo>
                  <a:cubicBezTo>
                    <a:pt x="985" y="223"/>
                    <a:pt x="985" y="224"/>
                    <a:pt x="987" y="226"/>
                  </a:cubicBezTo>
                  <a:cubicBezTo>
                    <a:pt x="987" y="226"/>
                    <a:pt x="988" y="227"/>
                    <a:pt x="989" y="227"/>
                  </a:cubicBezTo>
                  <a:cubicBezTo>
                    <a:pt x="989" y="227"/>
                    <a:pt x="990" y="226"/>
                    <a:pt x="991" y="226"/>
                  </a:cubicBezTo>
                  <a:cubicBezTo>
                    <a:pt x="993" y="224"/>
                    <a:pt x="993" y="224"/>
                    <a:pt x="993" y="224"/>
                  </a:cubicBezTo>
                  <a:cubicBezTo>
                    <a:pt x="994" y="223"/>
                    <a:pt x="994" y="221"/>
                    <a:pt x="993" y="219"/>
                  </a:cubicBezTo>
                  <a:cubicBezTo>
                    <a:pt x="992" y="218"/>
                    <a:pt x="990" y="218"/>
                    <a:pt x="988" y="219"/>
                  </a:cubicBezTo>
                  <a:close/>
                  <a:moveTo>
                    <a:pt x="1125" y="82"/>
                  </a:moveTo>
                  <a:cubicBezTo>
                    <a:pt x="998" y="210"/>
                    <a:pt x="998" y="210"/>
                    <a:pt x="998" y="210"/>
                  </a:cubicBezTo>
                  <a:cubicBezTo>
                    <a:pt x="997" y="211"/>
                    <a:pt x="997" y="213"/>
                    <a:pt x="998" y="214"/>
                  </a:cubicBezTo>
                  <a:cubicBezTo>
                    <a:pt x="999" y="215"/>
                    <a:pt x="1000" y="215"/>
                    <a:pt x="1000" y="215"/>
                  </a:cubicBezTo>
                  <a:cubicBezTo>
                    <a:pt x="1001" y="215"/>
                    <a:pt x="1002" y="215"/>
                    <a:pt x="1002" y="214"/>
                  </a:cubicBezTo>
                  <a:cubicBezTo>
                    <a:pt x="1134" y="81"/>
                    <a:pt x="1134" y="81"/>
                    <a:pt x="1134" y="81"/>
                  </a:cubicBezTo>
                  <a:cubicBezTo>
                    <a:pt x="1134" y="81"/>
                    <a:pt x="1134" y="81"/>
                    <a:pt x="1134" y="81"/>
                  </a:cubicBezTo>
                  <a:cubicBezTo>
                    <a:pt x="1176" y="41"/>
                    <a:pt x="1176" y="41"/>
                    <a:pt x="1176" y="41"/>
                  </a:cubicBezTo>
                  <a:cubicBezTo>
                    <a:pt x="1177" y="39"/>
                    <a:pt x="1177" y="38"/>
                    <a:pt x="1176" y="36"/>
                  </a:cubicBezTo>
                  <a:cubicBezTo>
                    <a:pt x="1174" y="35"/>
                    <a:pt x="1172" y="35"/>
                    <a:pt x="1171" y="36"/>
                  </a:cubicBezTo>
                  <a:cubicBezTo>
                    <a:pt x="1125" y="82"/>
                    <a:pt x="1125" y="82"/>
                    <a:pt x="1125" y="82"/>
                  </a:cubicBezTo>
                  <a:close/>
                  <a:moveTo>
                    <a:pt x="936" y="293"/>
                  </a:moveTo>
                  <a:cubicBezTo>
                    <a:pt x="937" y="293"/>
                    <a:pt x="938" y="293"/>
                    <a:pt x="939" y="292"/>
                  </a:cubicBezTo>
                  <a:cubicBezTo>
                    <a:pt x="941" y="290"/>
                    <a:pt x="941" y="290"/>
                    <a:pt x="941" y="290"/>
                  </a:cubicBezTo>
                  <a:cubicBezTo>
                    <a:pt x="942" y="288"/>
                    <a:pt x="942" y="286"/>
                    <a:pt x="941" y="285"/>
                  </a:cubicBezTo>
                  <a:cubicBezTo>
                    <a:pt x="940" y="284"/>
                    <a:pt x="938" y="284"/>
                    <a:pt x="937" y="285"/>
                  </a:cubicBezTo>
                  <a:cubicBezTo>
                    <a:pt x="934" y="288"/>
                    <a:pt x="934" y="288"/>
                    <a:pt x="934" y="288"/>
                  </a:cubicBezTo>
                  <a:cubicBezTo>
                    <a:pt x="933" y="289"/>
                    <a:pt x="933" y="291"/>
                    <a:pt x="934" y="292"/>
                  </a:cubicBezTo>
                  <a:cubicBezTo>
                    <a:pt x="935" y="293"/>
                    <a:pt x="936" y="293"/>
                    <a:pt x="936" y="293"/>
                  </a:cubicBezTo>
                  <a:close/>
                  <a:moveTo>
                    <a:pt x="951" y="278"/>
                  </a:moveTo>
                  <a:cubicBezTo>
                    <a:pt x="952" y="278"/>
                    <a:pt x="953" y="278"/>
                    <a:pt x="954" y="277"/>
                  </a:cubicBezTo>
                  <a:cubicBezTo>
                    <a:pt x="984" y="246"/>
                    <a:pt x="984" y="246"/>
                    <a:pt x="984" y="246"/>
                  </a:cubicBezTo>
                  <a:cubicBezTo>
                    <a:pt x="985" y="245"/>
                    <a:pt x="985" y="243"/>
                    <a:pt x="984" y="242"/>
                  </a:cubicBezTo>
                  <a:cubicBezTo>
                    <a:pt x="983" y="241"/>
                    <a:pt x="981" y="241"/>
                    <a:pt x="980" y="242"/>
                  </a:cubicBezTo>
                  <a:cubicBezTo>
                    <a:pt x="949" y="273"/>
                    <a:pt x="949" y="273"/>
                    <a:pt x="949" y="273"/>
                  </a:cubicBezTo>
                  <a:cubicBezTo>
                    <a:pt x="948" y="274"/>
                    <a:pt x="948" y="276"/>
                    <a:pt x="949" y="277"/>
                  </a:cubicBezTo>
                  <a:cubicBezTo>
                    <a:pt x="950" y="278"/>
                    <a:pt x="951" y="278"/>
                    <a:pt x="951" y="278"/>
                  </a:cubicBezTo>
                  <a:close/>
                  <a:moveTo>
                    <a:pt x="911" y="315"/>
                  </a:moveTo>
                  <a:cubicBezTo>
                    <a:pt x="912" y="316"/>
                    <a:pt x="912" y="316"/>
                    <a:pt x="913" y="316"/>
                  </a:cubicBezTo>
                  <a:cubicBezTo>
                    <a:pt x="914" y="316"/>
                    <a:pt x="915" y="316"/>
                    <a:pt x="915" y="315"/>
                  </a:cubicBezTo>
                  <a:cubicBezTo>
                    <a:pt x="924" y="306"/>
                    <a:pt x="924" y="306"/>
                    <a:pt x="924" y="306"/>
                  </a:cubicBezTo>
                  <a:cubicBezTo>
                    <a:pt x="926" y="305"/>
                    <a:pt x="926" y="303"/>
                    <a:pt x="924" y="302"/>
                  </a:cubicBezTo>
                  <a:cubicBezTo>
                    <a:pt x="923" y="301"/>
                    <a:pt x="921" y="301"/>
                    <a:pt x="920" y="302"/>
                  </a:cubicBezTo>
                  <a:cubicBezTo>
                    <a:pt x="911" y="311"/>
                    <a:pt x="911" y="311"/>
                    <a:pt x="911" y="311"/>
                  </a:cubicBezTo>
                  <a:cubicBezTo>
                    <a:pt x="910" y="312"/>
                    <a:pt x="910" y="314"/>
                    <a:pt x="911" y="315"/>
                  </a:cubicBezTo>
                  <a:close/>
                  <a:moveTo>
                    <a:pt x="572" y="650"/>
                  </a:moveTo>
                  <a:cubicBezTo>
                    <a:pt x="545" y="677"/>
                    <a:pt x="545" y="677"/>
                    <a:pt x="545" y="677"/>
                  </a:cubicBezTo>
                  <a:cubicBezTo>
                    <a:pt x="543" y="678"/>
                    <a:pt x="543" y="680"/>
                    <a:pt x="545" y="681"/>
                  </a:cubicBezTo>
                  <a:cubicBezTo>
                    <a:pt x="545" y="682"/>
                    <a:pt x="546" y="682"/>
                    <a:pt x="547" y="682"/>
                  </a:cubicBezTo>
                  <a:cubicBezTo>
                    <a:pt x="548" y="682"/>
                    <a:pt x="548" y="682"/>
                    <a:pt x="549" y="681"/>
                  </a:cubicBezTo>
                  <a:cubicBezTo>
                    <a:pt x="577" y="654"/>
                    <a:pt x="577" y="654"/>
                    <a:pt x="577" y="654"/>
                  </a:cubicBezTo>
                  <a:cubicBezTo>
                    <a:pt x="578" y="653"/>
                    <a:pt x="578" y="651"/>
                    <a:pt x="577" y="650"/>
                  </a:cubicBezTo>
                  <a:cubicBezTo>
                    <a:pt x="575" y="648"/>
                    <a:pt x="574" y="648"/>
                    <a:pt x="572" y="650"/>
                  </a:cubicBezTo>
                  <a:close/>
                  <a:moveTo>
                    <a:pt x="523" y="699"/>
                  </a:moveTo>
                  <a:cubicBezTo>
                    <a:pt x="412" y="810"/>
                    <a:pt x="412" y="810"/>
                    <a:pt x="412" y="810"/>
                  </a:cubicBezTo>
                  <a:cubicBezTo>
                    <a:pt x="410" y="811"/>
                    <a:pt x="410" y="813"/>
                    <a:pt x="412" y="814"/>
                  </a:cubicBezTo>
                  <a:cubicBezTo>
                    <a:pt x="412" y="815"/>
                    <a:pt x="413" y="815"/>
                    <a:pt x="414" y="815"/>
                  </a:cubicBezTo>
                  <a:cubicBezTo>
                    <a:pt x="415" y="815"/>
                    <a:pt x="415" y="815"/>
                    <a:pt x="416" y="814"/>
                  </a:cubicBezTo>
                  <a:cubicBezTo>
                    <a:pt x="527" y="703"/>
                    <a:pt x="527" y="703"/>
                    <a:pt x="527" y="703"/>
                  </a:cubicBezTo>
                  <a:cubicBezTo>
                    <a:pt x="529" y="702"/>
                    <a:pt x="529" y="700"/>
                    <a:pt x="527" y="699"/>
                  </a:cubicBezTo>
                  <a:cubicBezTo>
                    <a:pt x="526" y="697"/>
                    <a:pt x="524" y="697"/>
                    <a:pt x="523" y="699"/>
                  </a:cubicBezTo>
                  <a:close/>
                  <a:moveTo>
                    <a:pt x="908" y="318"/>
                  </a:moveTo>
                  <a:cubicBezTo>
                    <a:pt x="907" y="317"/>
                    <a:pt x="905" y="317"/>
                    <a:pt x="903" y="318"/>
                  </a:cubicBezTo>
                  <a:cubicBezTo>
                    <a:pt x="739" y="483"/>
                    <a:pt x="739" y="483"/>
                    <a:pt x="739" y="483"/>
                  </a:cubicBezTo>
                  <a:cubicBezTo>
                    <a:pt x="738" y="484"/>
                    <a:pt x="738" y="486"/>
                    <a:pt x="739" y="487"/>
                  </a:cubicBezTo>
                  <a:cubicBezTo>
                    <a:pt x="740" y="488"/>
                    <a:pt x="740" y="488"/>
                    <a:pt x="741" y="488"/>
                  </a:cubicBezTo>
                  <a:cubicBezTo>
                    <a:pt x="742" y="488"/>
                    <a:pt x="743" y="488"/>
                    <a:pt x="743" y="487"/>
                  </a:cubicBezTo>
                  <a:cubicBezTo>
                    <a:pt x="908" y="323"/>
                    <a:pt x="908" y="323"/>
                    <a:pt x="908" y="323"/>
                  </a:cubicBezTo>
                  <a:cubicBezTo>
                    <a:pt x="909" y="321"/>
                    <a:pt x="909" y="320"/>
                    <a:pt x="908" y="318"/>
                  </a:cubicBezTo>
                  <a:close/>
                  <a:moveTo>
                    <a:pt x="1140" y="82"/>
                  </a:moveTo>
                  <a:cubicBezTo>
                    <a:pt x="1140" y="82"/>
                    <a:pt x="1140" y="82"/>
                    <a:pt x="1140" y="82"/>
                  </a:cubicBezTo>
                  <a:cubicBezTo>
                    <a:pt x="1140" y="82"/>
                    <a:pt x="1139" y="82"/>
                    <a:pt x="1139" y="82"/>
                  </a:cubicBezTo>
                  <a:cubicBezTo>
                    <a:pt x="1139" y="83"/>
                    <a:pt x="1139" y="83"/>
                    <a:pt x="1139" y="83"/>
                  </a:cubicBezTo>
                  <a:cubicBezTo>
                    <a:pt x="1139" y="83"/>
                    <a:pt x="1139" y="83"/>
                    <a:pt x="1139" y="83"/>
                  </a:cubicBezTo>
                  <a:cubicBezTo>
                    <a:pt x="998" y="224"/>
                    <a:pt x="998" y="224"/>
                    <a:pt x="998" y="224"/>
                  </a:cubicBezTo>
                  <a:cubicBezTo>
                    <a:pt x="997" y="225"/>
                    <a:pt x="997" y="227"/>
                    <a:pt x="998" y="228"/>
                  </a:cubicBezTo>
                  <a:cubicBezTo>
                    <a:pt x="999" y="229"/>
                    <a:pt x="999" y="229"/>
                    <a:pt x="1000" y="229"/>
                  </a:cubicBezTo>
                  <a:cubicBezTo>
                    <a:pt x="1001" y="229"/>
                    <a:pt x="1002" y="229"/>
                    <a:pt x="1002" y="228"/>
                  </a:cubicBezTo>
                  <a:cubicBezTo>
                    <a:pt x="1143" y="87"/>
                    <a:pt x="1143" y="87"/>
                    <a:pt x="1143" y="87"/>
                  </a:cubicBezTo>
                  <a:cubicBezTo>
                    <a:pt x="1144" y="87"/>
                    <a:pt x="1144" y="87"/>
                    <a:pt x="1145" y="86"/>
                  </a:cubicBezTo>
                  <a:cubicBezTo>
                    <a:pt x="1198" y="33"/>
                    <a:pt x="1198" y="33"/>
                    <a:pt x="1198" y="33"/>
                  </a:cubicBezTo>
                  <a:cubicBezTo>
                    <a:pt x="1199" y="32"/>
                    <a:pt x="1199" y="30"/>
                    <a:pt x="1198" y="28"/>
                  </a:cubicBezTo>
                  <a:cubicBezTo>
                    <a:pt x="1196" y="27"/>
                    <a:pt x="1195" y="27"/>
                    <a:pt x="1193" y="28"/>
                  </a:cubicBezTo>
                  <a:cubicBezTo>
                    <a:pt x="1189" y="33"/>
                    <a:pt x="1189" y="33"/>
                    <a:pt x="1189" y="33"/>
                  </a:cubicBezTo>
                  <a:lnTo>
                    <a:pt x="1140" y="82"/>
                  </a:lnTo>
                  <a:close/>
                  <a:moveTo>
                    <a:pt x="960" y="283"/>
                  </a:moveTo>
                  <a:cubicBezTo>
                    <a:pt x="961" y="283"/>
                    <a:pt x="961" y="283"/>
                    <a:pt x="962" y="282"/>
                  </a:cubicBezTo>
                  <a:cubicBezTo>
                    <a:pt x="997" y="248"/>
                    <a:pt x="997" y="248"/>
                    <a:pt x="997" y="248"/>
                  </a:cubicBezTo>
                  <a:cubicBezTo>
                    <a:pt x="998" y="247"/>
                    <a:pt x="998" y="245"/>
                    <a:pt x="997" y="243"/>
                  </a:cubicBezTo>
                  <a:cubicBezTo>
                    <a:pt x="996" y="242"/>
                    <a:pt x="994" y="242"/>
                    <a:pt x="992" y="243"/>
                  </a:cubicBezTo>
                  <a:cubicBezTo>
                    <a:pt x="958" y="278"/>
                    <a:pt x="958" y="278"/>
                    <a:pt x="958" y="278"/>
                  </a:cubicBezTo>
                  <a:cubicBezTo>
                    <a:pt x="956" y="279"/>
                    <a:pt x="956" y="281"/>
                    <a:pt x="958" y="282"/>
                  </a:cubicBezTo>
                  <a:cubicBezTo>
                    <a:pt x="958" y="283"/>
                    <a:pt x="959" y="283"/>
                    <a:pt x="960" y="283"/>
                  </a:cubicBezTo>
                  <a:close/>
                  <a:moveTo>
                    <a:pt x="1007" y="234"/>
                  </a:moveTo>
                  <a:cubicBezTo>
                    <a:pt x="1007" y="234"/>
                    <a:pt x="1008" y="235"/>
                    <a:pt x="1009" y="235"/>
                  </a:cubicBezTo>
                  <a:cubicBezTo>
                    <a:pt x="1009" y="235"/>
                    <a:pt x="1010" y="234"/>
                    <a:pt x="1011" y="234"/>
                  </a:cubicBezTo>
                  <a:cubicBezTo>
                    <a:pt x="1209" y="36"/>
                    <a:pt x="1209" y="36"/>
                    <a:pt x="1209" y="36"/>
                  </a:cubicBezTo>
                  <a:cubicBezTo>
                    <a:pt x="1210" y="35"/>
                    <a:pt x="1210" y="33"/>
                    <a:pt x="1209" y="31"/>
                  </a:cubicBezTo>
                  <a:cubicBezTo>
                    <a:pt x="1208" y="30"/>
                    <a:pt x="1206" y="30"/>
                    <a:pt x="1204" y="31"/>
                  </a:cubicBezTo>
                  <a:cubicBezTo>
                    <a:pt x="1007" y="229"/>
                    <a:pt x="1007" y="229"/>
                    <a:pt x="1007" y="229"/>
                  </a:cubicBezTo>
                  <a:cubicBezTo>
                    <a:pt x="1005" y="230"/>
                    <a:pt x="1005" y="232"/>
                    <a:pt x="1007" y="234"/>
                  </a:cubicBezTo>
                  <a:close/>
                  <a:moveTo>
                    <a:pt x="522" y="714"/>
                  </a:moveTo>
                  <a:cubicBezTo>
                    <a:pt x="486" y="749"/>
                    <a:pt x="486" y="749"/>
                    <a:pt x="486" y="749"/>
                  </a:cubicBezTo>
                  <a:cubicBezTo>
                    <a:pt x="486" y="749"/>
                    <a:pt x="486" y="749"/>
                    <a:pt x="486" y="749"/>
                  </a:cubicBezTo>
                  <a:cubicBezTo>
                    <a:pt x="413" y="823"/>
                    <a:pt x="413" y="823"/>
                    <a:pt x="413" y="823"/>
                  </a:cubicBezTo>
                  <a:cubicBezTo>
                    <a:pt x="413" y="823"/>
                    <a:pt x="413" y="823"/>
                    <a:pt x="413" y="823"/>
                  </a:cubicBezTo>
                  <a:cubicBezTo>
                    <a:pt x="411" y="825"/>
                    <a:pt x="411" y="825"/>
                    <a:pt x="411" y="825"/>
                  </a:cubicBezTo>
                  <a:cubicBezTo>
                    <a:pt x="411" y="825"/>
                    <a:pt x="411" y="825"/>
                    <a:pt x="411" y="825"/>
                  </a:cubicBezTo>
                  <a:cubicBezTo>
                    <a:pt x="410" y="826"/>
                    <a:pt x="410" y="826"/>
                    <a:pt x="410" y="826"/>
                  </a:cubicBezTo>
                  <a:cubicBezTo>
                    <a:pt x="410" y="826"/>
                    <a:pt x="410" y="826"/>
                    <a:pt x="410" y="826"/>
                  </a:cubicBezTo>
                  <a:cubicBezTo>
                    <a:pt x="410" y="827"/>
                    <a:pt x="410" y="827"/>
                    <a:pt x="410" y="828"/>
                  </a:cubicBezTo>
                  <a:cubicBezTo>
                    <a:pt x="410" y="829"/>
                    <a:pt x="411" y="829"/>
                    <a:pt x="411" y="829"/>
                  </a:cubicBezTo>
                  <a:cubicBezTo>
                    <a:pt x="411" y="829"/>
                    <a:pt x="412" y="830"/>
                    <a:pt x="412" y="830"/>
                  </a:cubicBezTo>
                  <a:cubicBezTo>
                    <a:pt x="412" y="830"/>
                    <a:pt x="412" y="830"/>
                    <a:pt x="412" y="830"/>
                  </a:cubicBezTo>
                  <a:cubicBezTo>
                    <a:pt x="412" y="830"/>
                    <a:pt x="413" y="830"/>
                    <a:pt x="413" y="830"/>
                  </a:cubicBezTo>
                  <a:cubicBezTo>
                    <a:pt x="414" y="830"/>
                    <a:pt x="415" y="830"/>
                    <a:pt x="415" y="829"/>
                  </a:cubicBezTo>
                  <a:cubicBezTo>
                    <a:pt x="416" y="828"/>
                    <a:pt x="416" y="828"/>
                    <a:pt x="416" y="828"/>
                  </a:cubicBezTo>
                  <a:cubicBezTo>
                    <a:pt x="488" y="755"/>
                    <a:pt x="488" y="755"/>
                    <a:pt x="488" y="755"/>
                  </a:cubicBezTo>
                  <a:cubicBezTo>
                    <a:pt x="488" y="755"/>
                    <a:pt x="488" y="755"/>
                    <a:pt x="488" y="755"/>
                  </a:cubicBezTo>
                  <a:cubicBezTo>
                    <a:pt x="526" y="718"/>
                    <a:pt x="526" y="718"/>
                    <a:pt x="526" y="718"/>
                  </a:cubicBezTo>
                  <a:cubicBezTo>
                    <a:pt x="528" y="716"/>
                    <a:pt x="528" y="715"/>
                    <a:pt x="526" y="713"/>
                  </a:cubicBezTo>
                  <a:cubicBezTo>
                    <a:pt x="525" y="712"/>
                    <a:pt x="523" y="712"/>
                    <a:pt x="522" y="714"/>
                  </a:cubicBezTo>
                  <a:close/>
                  <a:moveTo>
                    <a:pt x="932" y="308"/>
                  </a:moveTo>
                  <a:cubicBezTo>
                    <a:pt x="931" y="307"/>
                    <a:pt x="929" y="307"/>
                    <a:pt x="928" y="308"/>
                  </a:cubicBezTo>
                  <a:cubicBezTo>
                    <a:pt x="746" y="490"/>
                    <a:pt x="746" y="490"/>
                    <a:pt x="746" y="490"/>
                  </a:cubicBezTo>
                  <a:cubicBezTo>
                    <a:pt x="745" y="491"/>
                    <a:pt x="745" y="493"/>
                    <a:pt x="746" y="494"/>
                  </a:cubicBezTo>
                  <a:cubicBezTo>
                    <a:pt x="746" y="495"/>
                    <a:pt x="747" y="495"/>
                    <a:pt x="748" y="495"/>
                  </a:cubicBezTo>
                  <a:cubicBezTo>
                    <a:pt x="749" y="495"/>
                    <a:pt x="750" y="495"/>
                    <a:pt x="750" y="494"/>
                  </a:cubicBezTo>
                  <a:cubicBezTo>
                    <a:pt x="932" y="312"/>
                    <a:pt x="932" y="312"/>
                    <a:pt x="932" y="312"/>
                  </a:cubicBezTo>
                  <a:cubicBezTo>
                    <a:pt x="933" y="311"/>
                    <a:pt x="933" y="309"/>
                    <a:pt x="932" y="308"/>
                  </a:cubicBezTo>
                  <a:close/>
                  <a:moveTo>
                    <a:pt x="944" y="310"/>
                  </a:moveTo>
                  <a:cubicBezTo>
                    <a:pt x="943" y="309"/>
                    <a:pt x="941" y="309"/>
                    <a:pt x="940" y="310"/>
                  </a:cubicBezTo>
                  <a:cubicBezTo>
                    <a:pt x="762" y="488"/>
                    <a:pt x="762" y="488"/>
                    <a:pt x="762" y="488"/>
                  </a:cubicBezTo>
                  <a:cubicBezTo>
                    <a:pt x="761" y="489"/>
                    <a:pt x="761" y="491"/>
                    <a:pt x="762" y="492"/>
                  </a:cubicBezTo>
                  <a:cubicBezTo>
                    <a:pt x="763" y="493"/>
                    <a:pt x="763" y="493"/>
                    <a:pt x="764" y="493"/>
                  </a:cubicBezTo>
                  <a:cubicBezTo>
                    <a:pt x="765" y="493"/>
                    <a:pt x="766" y="493"/>
                    <a:pt x="766" y="492"/>
                  </a:cubicBezTo>
                  <a:cubicBezTo>
                    <a:pt x="944" y="315"/>
                    <a:pt x="944" y="315"/>
                    <a:pt x="944" y="315"/>
                  </a:cubicBezTo>
                  <a:cubicBezTo>
                    <a:pt x="945" y="313"/>
                    <a:pt x="945" y="311"/>
                    <a:pt x="944" y="310"/>
                  </a:cubicBezTo>
                  <a:close/>
                  <a:moveTo>
                    <a:pt x="507" y="742"/>
                  </a:moveTo>
                  <a:cubicBezTo>
                    <a:pt x="495" y="754"/>
                    <a:pt x="495" y="754"/>
                    <a:pt x="495" y="754"/>
                  </a:cubicBezTo>
                  <a:cubicBezTo>
                    <a:pt x="494" y="756"/>
                    <a:pt x="494" y="758"/>
                    <a:pt x="495" y="759"/>
                  </a:cubicBezTo>
                  <a:cubicBezTo>
                    <a:pt x="496" y="759"/>
                    <a:pt x="497" y="760"/>
                    <a:pt x="498" y="760"/>
                  </a:cubicBezTo>
                  <a:cubicBezTo>
                    <a:pt x="498" y="760"/>
                    <a:pt x="499" y="759"/>
                    <a:pt x="500" y="759"/>
                  </a:cubicBezTo>
                  <a:cubicBezTo>
                    <a:pt x="512" y="747"/>
                    <a:pt x="512" y="747"/>
                    <a:pt x="512" y="747"/>
                  </a:cubicBezTo>
                  <a:cubicBezTo>
                    <a:pt x="513" y="745"/>
                    <a:pt x="513" y="743"/>
                    <a:pt x="512" y="742"/>
                  </a:cubicBezTo>
                  <a:cubicBezTo>
                    <a:pt x="511" y="741"/>
                    <a:pt x="509" y="741"/>
                    <a:pt x="507" y="742"/>
                  </a:cubicBezTo>
                  <a:close/>
                  <a:moveTo>
                    <a:pt x="975" y="282"/>
                  </a:moveTo>
                  <a:cubicBezTo>
                    <a:pt x="976" y="282"/>
                    <a:pt x="976" y="282"/>
                    <a:pt x="977" y="282"/>
                  </a:cubicBezTo>
                  <a:cubicBezTo>
                    <a:pt x="1007" y="252"/>
                    <a:pt x="1007" y="252"/>
                    <a:pt x="1007" y="252"/>
                  </a:cubicBezTo>
                  <a:cubicBezTo>
                    <a:pt x="1008" y="250"/>
                    <a:pt x="1008" y="248"/>
                    <a:pt x="1007" y="247"/>
                  </a:cubicBezTo>
                  <a:cubicBezTo>
                    <a:pt x="1006" y="246"/>
                    <a:pt x="1004" y="246"/>
                    <a:pt x="1003" y="247"/>
                  </a:cubicBezTo>
                  <a:cubicBezTo>
                    <a:pt x="973" y="277"/>
                    <a:pt x="973" y="277"/>
                    <a:pt x="973" y="277"/>
                  </a:cubicBezTo>
                  <a:cubicBezTo>
                    <a:pt x="971" y="278"/>
                    <a:pt x="971" y="280"/>
                    <a:pt x="973" y="282"/>
                  </a:cubicBezTo>
                  <a:cubicBezTo>
                    <a:pt x="973" y="282"/>
                    <a:pt x="974" y="282"/>
                    <a:pt x="975" y="282"/>
                  </a:cubicBezTo>
                  <a:close/>
                  <a:moveTo>
                    <a:pt x="1017" y="237"/>
                  </a:moveTo>
                  <a:cubicBezTo>
                    <a:pt x="1017" y="238"/>
                    <a:pt x="1018" y="238"/>
                    <a:pt x="1019" y="238"/>
                  </a:cubicBezTo>
                  <a:cubicBezTo>
                    <a:pt x="1020" y="238"/>
                    <a:pt x="1020" y="238"/>
                    <a:pt x="1021" y="237"/>
                  </a:cubicBezTo>
                  <a:cubicBezTo>
                    <a:pt x="1220" y="39"/>
                    <a:pt x="1220" y="39"/>
                    <a:pt x="1220" y="39"/>
                  </a:cubicBezTo>
                  <a:cubicBezTo>
                    <a:pt x="1221" y="38"/>
                    <a:pt x="1221" y="36"/>
                    <a:pt x="1220" y="35"/>
                  </a:cubicBezTo>
                  <a:cubicBezTo>
                    <a:pt x="1218" y="33"/>
                    <a:pt x="1216" y="33"/>
                    <a:pt x="1215" y="35"/>
                  </a:cubicBezTo>
                  <a:cubicBezTo>
                    <a:pt x="1017" y="233"/>
                    <a:pt x="1017" y="233"/>
                    <a:pt x="1017" y="233"/>
                  </a:cubicBezTo>
                  <a:cubicBezTo>
                    <a:pt x="1016" y="234"/>
                    <a:pt x="1016" y="236"/>
                    <a:pt x="1017" y="237"/>
                  </a:cubicBezTo>
                  <a:close/>
                  <a:moveTo>
                    <a:pt x="486" y="764"/>
                  </a:moveTo>
                  <a:cubicBezTo>
                    <a:pt x="468" y="782"/>
                    <a:pt x="468" y="782"/>
                    <a:pt x="468" y="782"/>
                  </a:cubicBezTo>
                  <a:cubicBezTo>
                    <a:pt x="467" y="783"/>
                    <a:pt x="467" y="785"/>
                    <a:pt x="468" y="786"/>
                  </a:cubicBezTo>
                  <a:cubicBezTo>
                    <a:pt x="468" y="787"/>
                    <a:pt x="469" y="787"/>
                    <a:pt x="470" y="787"/>
                  </a:cubicBezTo>
                  <a:cubicBezTo>
                    <a:pt x="471" y="787"/>
                    <a:pt x="472" y="787"/>
                    <a:pt x="472" y="786"/>
                  </a:cubicBezTo>
                  <a:cubicBezTo>
                    <a:pt x="491" y="768"/>
                    <a:pt x="491" y="768"/>
                    <a:pt x="491" y="768"/>
                  </a:cubicBezTo>
                  <a:cubicBezTo>
                    <a:pt x="492" y="767"/>
                    <a:pt x="492" y="765"/>
                    <a:pt x="491" y="764"/>
                  </a:cubicBezTo>
                  <a:cubicBezTo>
                    <a:pt x="489" y="762"/>
                    <a:pt x="487" y="762"/>
                    <a:pt x="486" y="764"/>
                  </a:cubicBezTo>
                  <a:close/>
                  <a:moveTo>
                    <a:pt x="420" y="838"/>
                  </a:moveTo>
                  <a:cubicBezTo>
                    <a:pt x="467" y="791"/>
                    <a:pt x="467" y="791"/>
                    <a:pt x="467" y="791"/>
                  </a:cubicBezTo>
                  <a:cubicBezTo>
                    <a:pt x="469" y="790"/>
                    <a:pt x="469" y="788"/>
                    <a:pt x="467" y="787"/>
                  </a:cubicBezTo>
                  <a:cubicBezTo>
                    <a:pt x="466" y="786"/>
                    <a:pt x="464" y="786"/>
                    <a:pt x="463" y="787"/>
                  </a:cubicBezTo>
                  <a:cubicBezTo>
                    <a:pt x="455" y="795"/>
                    <a:pt x="455" y="795"/>
                    <a:pt x="455" y="795"/>
                  </a:cubicBezTo>
                  <a:cubicBezTo>
                    <a:pt x="455" y="795"/>
                    <a:pt x="455" y="795"/>
                    <a:pt x="455" y="795"/>
                  </a:cubicBezTo>
                  <a:cubicBezTo>
                    <a:pt x="416" y="834"/>
                    <a:pt x="416" y="834"/>
                    <a:pt x="416" y="834"/>
                  </a:cubicBezTo>
                  <a:cubicBezTo>
                    <a:pt x="415" y="835"/>
                    <a:pt x="415" y="837"/>
                    <a:pt x="416" y="838"/>
                  </a:cubicBezTo>
                  <a:cubicBezTo>
                    <a:pt x="417" y="839"/>
                    <a:pt x="417" y="839"/>
                    <a:pt x="418" y="839"/>
                  </a:cubicBezTo>
                  <a:cubicBezTo>
                    <a:pt x="419" y="839"/>
                    <a:pt x="420" y="839"/>
                    <a:pt x="420" y="838"/>
                  </a:cubicBezTo>
                  <a:close/>
                  <a:moveTo>
                    <a:pt x="423" y="850"/>
                  </a:moveTo>
                  <a:cubicBezTo>
                    <a:pt x="462" y="810"/>
                    <a:pt x="462" y="810"/>
                    <a:pt x="462" y="810"/>
                  </a:cubicBezTo>
                  <a:cubicBezTo>
                    <a:pt x="465" y="807"/>
                    <a:pt x="465" y="807"/>
                    <a:pt x="465" y="807"/>
                  </a:cubicBezTo>
                  <a:cubicBezTo>
                    <a:pt x="466" y="806"/>
                    <a:pt x="466" y="804"/>
                    <a:pt x="465" y="803"/>
                  </a:cubicBezTo>
                  <a:cubicBezTo>
                    <a:pt x="464" y="802"/>
                    <a:pt x="462" y="802"/>
                    <a:pt x="461" y="803"/>
                  </a:cubicBezTo>
                  <a:cubicBezTo>
                    <a:pt x="458" y="806"/>
                    <a:pt x="458" y="806"/>
                    <a:pt x="458" y="806"/>
                  </a:cubicBezTo>
                  <a:cubicBezTo>
                    <a:pt x="433" y="831"/>
                    <a:pt x="433" y="831"/>
                    <a:pt x="433" y="831"/>
                  </a:cubicBezTo>
                  <a:cubicBezTo>
                    <a:pt x="413" y="851"/>
                    <a:pt x="413" y="851"/>
                    <a:pt x="413" y="851"/>
                  </a:cubicBezTo>
                  <a:cubicBezTo>
                    <a:pt x="412" y="852"/>
                    <a:pt x="412" y="854"/>
                    <a:pt x="413" y="855"/>
                  </a:cubicBezTo>
                  <a:cubicBezTo>
                    <a:pt x="413" y="856"/>
                    <a:pt x="414" y="856"/>
                    <a:pt x="415" y="856"/>
                  </a:cubicBezTo>
                  <a:cubicBezTo>
                    <a:pt x="416" y="856"/>
                    <a:pt x="416" y="856"/>
                    <a:pt x="417" y="855"/>
                  </a:cubicBezTo>
                  <a:cubicBezTo>
                    <a:pt x="423" y="850"/>
                    <a:pt x="423" y="850"/>
                    <a:pt x="423" y="850"/>
                  </a:cubicBezTo>
                  <a:cubicBezTo>
                    <a:pt x="423" y="850"/>
                    <a:pt x="423" y="850"/>
                    <a:pt x="423" y="850"/>
                  </a:cubicBezTo>
                  <a:close/>
                  <a:moveTo>
                    <a:pt x="983" y="281"/>
                  </a:moveTo>
                  <a:cubicBezTo>
                    <a:pt x="982" y="282"/>
                    <a:pt x="982" y="284"/>
                    <a:pt x="983" y="285"/>
                  </a:cubicBezTo>
                  <a:cubicBezTo>
                    <a:pt x="984" y="286"/>
                    <a:pt x="984" y="286"/>
                    <a:pt x="985" y="286"/>
                  </a:cubicBezTo>
                  <a:cubicBezTo>
                    <a:pt x="986" y="286"/>
                    <a:pt x="987" y="286"/>
                    <a:pt x="987" y="285"/>
                  </a:cubicBezTo>
                  <a:cubicBezTo>
                    <a:pt x="1235" y="38"/>
                    <a:pt x="1235" y="38"/>
                    <a:pt x="1235" y="38"/>
                  </a:cubicBezTo>
                  <a:cubicBezTo>
                    <a:pt x="1236" y="37"/>
                    <a:pt x="1236" y="35"/>
                    <a:pt x="1235" y="33"/>
                  </a:cubicBezTo>
                  <a:cubicBezTo>
                    <a:pt x="1234" y="32"/>
                    <a:pt x="1232" y="32"/>
                    <a:pt x="1230" y="33"/>
                  </a:cubicBezTo>
                  <a:cubicBezTo>
                    <a:pt x="1018" y="246"/>
                    <a:pt x="1018" y="246"/>
                    <a:pt x="1018" y="246"/>
                  </a:cubicBezTo>
                  <a:lnTo>
                    <a:pt x="983" y="281"/>
                  </a:lnTo>
                  <a:close/>
                  <a:moveTo>
                    <a:pt x="955" y="313"/>
                  </a:moveTo>
                  <a:cubicBezTo>
                    <a:pt x="954" y="312"/>
                    <a:pt x="952" y="312"/>
                    <a:pt x="951" y="313"/>
                  </a:cubicBezTo>
                  <a:cubicBezTo>
                    <a:pt x="777" y="486"/>
                    <a:pt x="777" y="486"/>
                    <a:pt x="777" y="486"/>
                  </a:cubicBezTo>
                  <a:cubicBezTo>
                    <a:pt x="776" y="488"/>
                    <a:pt x="776" y="490"/>
                    <a:pt x="777" y="491"/>
                  </a:cubicBezTo>
                  <a:cubicBezTo>
                    <a:pt x="778" y="491"/>
                    <a:pt x="779" y="492"/>
                    <a:pt x="780" y="492"/>
                  </a:cubicBezTo>
                  <a:cubicBezTo>
                    <a:pt x="780" y="492"/>
                    <a:pt x="781" y="491"/>
                    <a:pt x="782" y="491"/>
                  </a:cubicBezTo>
                  <a:cubicBezTo>
                    <a:pt x="955" y="318"/>
                    <a:pt x="955" y="318"/>
                    <a:pt x="955" y="318"/>
                  </a:cubicBezTo>
                  <a:cubicBezTo>
                    <a:pt x="956" y="316"/>
                    <a:pt x="956" y="314"/>
                    <a:pt x="955" y="313"/>
                  </a:cubicBezTo>
                  <a:close/>
                  <a:moveTo>
                    <a:pt x="1068" y="214"/>
                  </a:moveTo>
                  <a:cubicBezTo>
                    <a:pt x="1069" y="214"/>
                    <a:pt x="1070" y="215"/>
                    <a:pt x="1070" y="215"/>
                  </a:cubicBezTo>
                  <a:cubicBezTo>
                    <a:pt x="1071" y="215"/>
                    <a:pt x="1072" y="214"/>
                    <a:pt x="1073" y="214"/>
                  </a:cubicBezTo>
                  <a:cubicBezTo>
                    <a:pt x="1246" y="41"/>
                    <a:pt x="1246" y="41"/>
                    <a:pt x="1246" y="41"/>
                  </a:cubicBezTo>
                  <a:cubicBezTo>
                    <a:pt x="1247" y="39"/>
                    <a:pt x="1247" y="38"/>
                    <a:pt x="1246" y="36"/>
                  </a:cubicBezTo>
                  <a:cubicBezTo>
                    <a:pt x="1245" y="35"/>
                    <a:pt x="1243" y="35"/>
                    <a:pt x="1241" y="36"/>
                  </a:cubicBezTo>
                  <a:cubicBezTo>
                    <a:pt x="1068" y="209"/>
                    <a:pt x="1068" y="209"/>
                    <a:pt x="1068" y="209"/>
                  </a:cubicBezTo>
                  <a:cubicBezTo>
                    <a:pt x="1067" y="211"/>
                    <a:pt x="1067" y="213"/>
                    <a:pt x="1068" y="214"/>
                  </a:cubicBezTo>
                  <a:close/>
                  <a:moveTo>
                    <a:pt x="998" y="287"/>
                  </a:moveTo>
                  <a:cubicBezTo>
                    <a:pt x="999" y="287"/>
                    <a:pt x="1000" y="287"/>
                    <a:pt x="1001" y="286"/>
                  </a:cubicBezTo>
                  <a:cubicBezTo>
                    <a:pt x="1054" y="232"/>
                    <a:pt x="1054" y="232"/>
                    <a:pt x="1054" y="232"/>
                  </a:cubicBezTo>
                  <a:cubicBezTo>
                    <a:pt x="1055" y="231"/>
                    <a:pt x="1055" y="229"/>
                    <a:pt x="1054" y="228"/>
                  </a:cubicBezTo>
                  <a:cubicBezTo>
                    <a:pt x="1053" y="227"/>
                    <a:pt x="1051" y="227"/>
                    <a:pt x="1050" y="228"/>
                  </a:cubicBezTo>
                  <a:cubicBezTo>
                    <a:pt x="996" y="282"/>
                    <a:pt x="996" y="282"/>
                    <a:pt x="996" y="282"/>
                  </a:cubicBezTo>
                  <a:cubicBezTo>
                    <a:pt x="995" y="283"/>
                    <a:pt x="995" y="285"/>
                    <a:pt x="996" y="286"/>
                  </a:cubicBezTo>
                  <a:cubicBezTo>
                    <a:pt x="997" y="287"/>
                    <a:pt x="998" y="287"/>
                    <a:pt x="998" y="287"/>
                  </a:cubicBezTo>
                  <a:close/>
                  <a:moveTo>
                    <a:pt x="965" y="317"/>
                  </a:moveTo>
                  <a:cubicBezTo>
                    <a:pt x="964" y="316"/>
                    <a:pt x="962" y="316"/>
                    <a:pt x="961" y="317"/>
                  </a:cubicBezTo>
                  <a:cubicBezTo>
                    <a:pt x="792" y="486"/>
                    <a:pt x="792" y="486"/>
                    <a:pt x="792" y="486"/>
                  </a:cubicBezTo>
                  <a:cubicBezTo>
                    <a:pt x="790" y="487"/>
                    <a:pt x="790" y="489"/>
                    <a:pt x="792" y="491"/>
                  </a:cubicBezTo>
                  <a:cubicBezTo>
                    <a:pt x="792" y="491"/>
                    <a:pt x="793" y="491"/>
                    <a:pt x="794" y="491"/>
                  </a:cubicBezTo>
                  <a:cubicBezTo>
                    <a:pt x="795" y="491"/>
                    <a:pt x="795" y="491"/>
                    <a:pt x="796" y="491"/>
                  </a:cubicBezTo>
                  <a:cubicBezTo>
                    <a:pt x="965" y="321"/>
                    <a:pt x="965" y="321"/>
                    <a:pt x="965" y="321"/>
                  </a:cubicBezTo>
                  <a:cubicBezTo>
                    <a:pt x="967" y="320"/>
                    <a:pt x="967" y="318"/>
                    <a:pt x="965" y="317"/>
                  </a:cubicBezTo>
                  <a:close/>
                  <a:moveTo>
                    <a:pt x="453" y="829"/>
                  </a:moveTo>
                  <a:cubicBezTo>
                    <a:pt x="451" y="828"/>
                    <a:pt x="449" y="828"/>
                    <a:pt x="448" y="829"/>
                  </a:cubicBezTo>
                  <a:cubicBezTo>
                    <a:pt x="422" y="856"/>
                    <a:pt x="422" y="856"/>
                    <a:pt x="422" y="856"/>
                  </a:cubicBezTo>
                  <a:cubicBezTo>
                    <a:pt x="421" y="857"/>
                    <a:pt x="421" y="859"/>
                    <a:pt x="422" y="860"/>
                  </a:cubicBezTo>
                  <a:cubicBezTo>
                    <a:pt x="423" y="861"/>
                    <a:pt x="424" y="861"/>
                    <a:pt x="424" y="861"/>
                  </a:cubicBezTo>
                  <a:cubicBezTo>
                    <a:pt x="425" y="861"/>
                    <a:pt x="426" y="861"/>
                    <a:pt x="427" y="860"/>
                  </a:cubicBezTo>
                  <a:cubicBezTo>
                    <a:pt x="453" y="834"/>
                    <a:pt x="453" y="834"/>
                    <a:pt x="453" y="834"/>
                  </a:cubicBezTo>
                  <a:cubicBezTo>
                    <a:pt x="454" y="833"/>
                    <a:pt x="454" y="831"/>
                    <a:pt x="453" y="829"/>
                  </a:cubicBezTo>
                  <a:close/>
                  <a:moveTo>
                    <a:pt x="983" y="313"/>
                  </a:moveTo>
                  <a:cubicBezTo>
                    <a:pt x="982" y="312"/>
                    <a:pt x="980" y="312"/>
                    <a:pt x="979" y="313"/>
                  </a:cubicBezTo>
                  <a:cubicBezTo>
                    <a:pt x="812" y="479"/>
                    <a:pt x="812" y="479"/>
                    <a:pt x="812" y="479"/>
                  </a:cubicBezTo>
                  <a:cubicBezTo>
                    <a:pt x="811" y="480"/>
                    <a:pt x="811" y="482"/>
                    <a:pt x="812" y="484"/>
                  </a:cubicBezTo>
                  <a:cubicBezTo>
                    <a:pt x="813" y="484"/>
                    <a:pt x="814" y="485"/>
                    <a:pt x="815" y="485"/>
                  </a:cubicBezTo>
                  <a:cubicBezTo>
                    <a:pt x="815" y="485"/>
                    <a:pt x="816" y="484"/>
                    <a:pt x="817" y="484"/>
                  </a:cubicBezTo>
                  <a:cubicBezTo>
                    <a:pt x="983" y="318"/>
                    <a:pt x="983" y="318"/>
                    <a:pt x="983" y="318"/>
                  </a:cubicBezTo>
                  <a:cubicBezTo>
                    <a:pt x="984" y="316"/>
                    <a:pt x="984" y="314"/>
                    <a:pt x="983" y="313"/>
                  </a:cubicBezTo>
                  <a:close/>
                  <a:moveTo>
                    <a:pt x="1242" y="50"/>
                  </a:moveTo>
                  <a:cubicBezTo>
                    <a:pt x="1242" y="50"/>
                    <a:pt x="1242" y="50"/>
                    <a:pt x="1242" y="50"/>
                  </a:cubicBezTo>
                  <a:cubicBezTo>
                    <a:pt x="1242" y="50"/>
                    <a:pt x="1242" y="50"/>
                    <a:pt x="1242" y="50"/>
                  </a:cubicBezTo>
                  <a:cubicBezTo>
                    <a:pt x="1076" y="215"/>
                    <a:pt x="1076" y="215"/>
                    <a:pt x="1076" y="215"/>
                  </a:cubicBezTo>
                  <a:cubicBezTo>
                    <a:pt x="1065" y="227"/>
                    <a:pt x="1065" y="227"/>
                    <a:pt x="1065" y="227"/>
                  </a:cubicBezTo>
                  <a:cubicBezTo>
                    <a:pt x="1064" y="228"/>
                    <a:pt x="1064" y="230"/>
                    <a:pt x="1065" y="231"/>
                  </a:cubicBezTo>
                  <a:cubicBezTo>
                    <a:pt x="1066" y="232"/>
                    <a:pt x="1067" y="232"/>
                    <a:pt x="1067" y="232"/>
                  </a:cubicBezTo>
                  <a:cubicBezTo>
                    <a:pt x="1068" y="232"/>
                    <a:pt x="1069" y="232"/>
                    <a:pt x="1070" y="231"/>
                  </a:cubicBezTo>
                  <a:cubicBezTo>
                    <a:pt x="1081" y="220"/>
                    <a:pt x="1081" y="220"/>
                    <a:pt x="1081" y="220"/>
                  </a:cubicBezTo>
                  <a:cubicBezTo>
                    <a:pt x="1246" y="55"/>
                    <a:pt x="1246" y="55"/>
                    <a:pt x="1246" y="55"/>
                  </a:cubicBezTo>
                  <a:cubicBezTo>
                    <a:pt x="1246" y="54"/>
                    <a:pt x="1246" y="54"/>
                    <a:pt x="1246" y="54"/>
                  </a:cubicBezTo>
                  <a:cubicBezTo>
                    <a:pt x="1246" y="54"/>
                    <a:pt x="1246" y="54"/>
                    <a:pt x="1246" y="54"/>
                  </a:cubicBezTo>
                  <a:cubicBezTo>
                    <a:pt x="1249" y="51"/>
                    <a:pt x="1249" y="51"/>
                    <a:pt x="1249" y="51"/>
                  </a:cubicBezTo>
                  <a:cubicBezTo>
                    <a:pt x="1250" y="50"/>
                    <a:pt x="1250" y="48"/>
                    <a:pt x="1249" y="47"/>
                  </a:cubicBezTo>
                  <a:cubicBezTo>
                    <a:pt x="1248" y="46"/>
                    <a:pt x="1246" y="46"/>
                    <a:pt x="1245" y="47"/>
                  </a:cubicBezTo>
                  <a:lnTo>
                    <a:pt x="1242" y="50"/>
                  </a:lnTo>
                  <a:close/>
                  <a:moveTo>
                    <a:pt x="996" y="301"/>
                  </a:moveTo>
                  <a:cubicBezTo>
                    <a:pt x="996" y="301"/>
                    <a:pt x="997" y="301"/>
                    <a:pt x="998" y="301"/>
                  </a:cubicBezTo>
                  <a:cubicBezTo>
                    <a:pt x="998" y="301"/>
                    <a:pt x="999" y="301"/>
                    <a:pt x="1000" y="301"/>
                  </a:cubicBezTo>
                  <a:cubicBezTo>
                    <a:pt x="1059" y="242"/>
                    <a:pt x="1059" y="242"/>
                    <a:pt x="1059" y="242"/>
                  </a:cubicBezTo>
                  <a:cubicBezTo>
                    <a:pt x="1060" y="241"/>
                    <a:pt x="1060" y="239"/>
                    <a:pt x="1059" y="238"/>
                  </a:cubicBezTo>
                  <a:cubicBezTo>
                    <a:pt x="1057" y="236"/>
                    <a:pt x="1055" y="236"/>
                    <a:pt x="1054" y="238"/>
                  </a:cubicBezTo>
                  <a:cubicBezTo>
                    <a:pt x="996" y="296"/>
                    <a:pt x="996" y="296"/>
                    <a:pt x="996" y="296"/>
                  </a:cubicBezTo>
                  <a:cubicBezTo>
                    <a:pt x="994" y="297"/>
                    <a:pt x="994" y="299"/>
                    <a:pt x="996" y="301"/>
                  </a:cubicBezTo>
                  <a:close/>
                  <a:moveTo>
                    <a:pt x="433" y="867"/>
                  </a:moveTo>
                  <a:cubicBezTo>
                    <a:pt x="461" y="840"/>
                    <a:pt x="461" y="840"/>
                    <a:pt x="461" y="840"/>
                  </a:cubicBezTo>
                  <a:cubicBezTo>
                    <a:pt x="462" y="839"/>
                    <a:pt x="462" y="837"/>
                    <a:pt x="461" y="835"/>
                  </a:cubicBezTo>
                  <a:cubicBezTo>
                    <a:pt x="459" y="834"/>
                    <a:pt x="457" y="834"/>
                    <a:pt x="456" y="835"/>
                  </a:cubicBezTo>
                  <a:cubicBezTo>
                    <a:pt x="429" y="863"/>
                    <a:pt x="429" y="863"/>
                    <a:pt x="429" y="863"/>
                  </a:cubicBezTo>
                  <a:cubicBezTo>
                    <a:pt x="428" y="864"/>
                    <a:pt x="428" y="866"/>
                    <a:pt x="429" y="867"/>
                  </a:cubicBezTo>
                  <a:cubicBezTo>
                    <a:pt x="429" y="868"/>
                    <a:pt x="430" y="868"/>
                    <a:pt x="431" y="868"/>
                  </a:cubicBezTo>
                  <a:cubicBezTo>
                    <a:pt x="432" y="868"/>
                    <a:pt x="432" y="868"/>
                    <a:pt x="433" y="867"/>
                  </a:cubicBezTo>
                  <a:close/>
                  <a:moveTo>
                    <a:pt x="459" y="851"/>
                  </a:moveTo>
                  <a:cubicBezTo>
                    <a:pt x="458" y="850"/>
                    <a:pt x="456" y="850"/>
                    <a:pt x="455" y="851"/>
                  </a:cubicBezTo>
                  <a:cubicBezTo>
                    <a:pt x="434" y="872"/>
                    <a:pt x="434" y="872"/>
                    <a:pt x="434" y="872"/>
                  </a:cubicBezTo>
                  <a:cubicBezTo>
                    <a:pt x="430" y="875"/>
                    <a:pt x="430" y="875"/>
                    <a:pt x="430" y="875"/>
                  </a:cubicBezTo>
                  <a:cubicBezTo>
                    <a:pt x="429" y="877"/>
                    <a:pt x="429" y="879"/>
                    <a:pt x="430" y="880"/>
                  </a:cubicBezTo>
                  <a:cubicBezTo>
                    <a:pt x="431" y="880"/>
                    <a:pt x="432" y="881"/>
                    <a:pt x="433" y="881"/>
                  </a:cubicBezTo>
                  <a:cubicBezTo>
                    <a:pt x="433" y="881"/>
                    <a:pt x="434" y="880"/>
                    <a:pt x="435" y="880"/>
                  </a:cubicBezTo>
                  <a:cubicBezTo>
                    <a:pt x="459" y="856"/>
                    <a:pt x="459" y="856"/>
                    <a:pt x="459" y="856"/>
                  </a:cubicBezTo>
                  <a:cubicBezTo>
                    <a:pt x="460" y="854"/>
                    <a:pt x="460" y="852"/>
                    <a:pt x="459" y="851"/>
                  </a:cubicBezTo>
                  <a:close/>
                  <a:moveTo>
                    <a:pt x="1072" y="238"/>
                  </a:moveTo>
                  <a:cubicBezTo>
                    <a:pt x="1073" y="239"/>
                    <a:pt x="1074" y="239"/>
                    <a:pt x="1074" y="239"/>
                  </a:cubicBezTo>
                  <a:cubicBezTo>
                    <a:pt x="1075" y="239"/>
                    <a:pt x="1076" y="239"/>
                    <a:pt x="1077" y="238"/>
                  </a:cubicBezTo>
                  <a:cubicBezTo>
                    <a:pt x="1261" y="53"/>
                    <a:pt x="1261" y="53"/>
                    <a:pt x="1261" y="53"/>
                  </a:cubicBezTo>
                  <a:cubicBezTo>
                    <a:pt x="1262" y="52"/>
                    <a:pt x="1262" y="50"/>
                    <a:pt x="1261" y="49"/>
                  </a:cubicBezTo>
                  <a:cubicBezTo>
                    <a:pt x="1260" y="48"/>
                    <a:pt x="1258" y="48"/>
                    <a:pt x="1257" y="49"/>
                  </a:cubicBezTo>
                  <a:cubicBezTo>
                    <a:pt x="1072" y="234"/>
                    <a:pt x="1072" y="234"/>
                    <a:pt x="1072" y="234"/>
                  </a:cubicBezTo>
                  <a:cubicBezTo>
                    <a:pt x="1071" y="235"/>
                    <a:pt x="1071" y="237"/>
                    <a:pt x="1072" y="238"/>
                  </a:cubicBezTo>
                  <a:close/>
                  <a:moveTo>
                    <a:pt x="986" y="328"/>
                  </a:moveTo>
                  <a:cubicBezTo>
                    <a:pt x="986" y="328"/>
                    <a:pt x="986" y="328"/>
                    <a:pt x="987" y="328"/>
                  </a:cubicBezTo>
                  <a:cubicBezTo>
                    <a:pt x="987" y="328"/>
                    <a:pt x="987" y="328"/>
                    <a:pt x="987" y="327"/>
                  </a:cubicBezTo>
                  <a:cubicBezTo>
                    <a:pt x="1065" y="249"/>
                    <a:pt x="1065" y="249"/>
                    <a:pt x="1065" y="249"/>
                  </a:cubicBezTo>
                  <a:cubicBezTo>
                    <a:pt x="1066" y="248"/>
                    <a:pt x="1066" y="246"/>
                    <a:pt x="1065" y="245"/>
                  </a:cubicBezTo>
                  <a:cubicBezTo>
                    <a:pt x="1064" y="244"/>
                    <a:pt x="1062" y="244"/>
                    <a:pt x="1061" y="245"/>
                  </a:cubicBezTo>
                  <a:cubicBezTo>
                    <a:pt x="983" y="323"/>
                    <a:pt x="983" y="323"/>
                    <a:pt x="983" y="323"/>
                  </a:cubicBezTo>
                  <a:cubicBezTo>
                    <a:pt x="983" y="323"/>
                    <a:pt x="982" y="323"/>
                    <a:pt x="982" y="323"/>
                  </a:cubicBezTo>
                  <a:cubicBezTo>
                    <a:pt x="982" y="324"/>
                    <a:pt x="982" y="324"/>
                    <a:pt x="982" y="324"/>
                  </a:cubicBezTo>
                  <a:cubicBezTo>
                    <a:pt x="825" y="481"/>
                    <a:pt x="825" y="481"/>
                    <a:pt x="825" y="481"/>
                  </a:cubicBezTo>
                  <a:cubicBezTo>
                    <a:pt x="824" y="482"/>
                    <a:pt x="824" y="484"/>
                    <a:pt x="825" y="485"/>
                  </a:cubicBezTo>
                  <a:cubicBezTo>
                    <a:pt x="825" y="486"/>
                    <a:pt x="826" y="486"/>
                    <a:pt x="827" y="486"/>
                  </a:cubicBezTo>
                  <a:cubicBezTo>
                    <a:pt x="828" y="486"/>
                    <a:pt x="828" y="486"/>
                    <a:pt x="829" y="485"/>
                  </a:cubicBezTo>
                  <a:lnTo>
                    <a:pt x="986" y="328"/>
                  </a:lnTo>
                  <a:close/>
                  <a:moveTo>
                    <a:pt x="1080" y="244"/>
                  </a:moveTo>
                  <a:cubicBezTo>
                    <a:pt x="1080" y="245"/>
                    <a:pt x="1081" y="245"/>
                    <a:pt x="1082" y="245"/>
                  </a:cubicBezTo>
                  <a:cubicBezTo>
                    <a:pt x="1083" y="245"/>
                    <a:pt x="1083" y="245"/>
                    <a:pt x="1084" y="244"/>
                  </a:cubicBezTo>
                  <a:cubicBezTo>
                    <a:pt x="1275" y="54"/>
                    <a:pt x="1275" y="54"/>
                    <a:pt x="1275" y="54"/>
                  </a:cubicBezTo>
                  <a:cubicBezTo>
                    <a:pt x="1276" y="52"/>
                    <a:pt x="1276" y="50"/>
                    <a:pt x="1275" y="49"/>
                  </a:cubicBezTo>
                  <a:cubicBezTo>
                    <a:pt x="1274" y="48"/>
                    <a:pt x="1272" y="48"/>
                    <a:pt x="1270" y="49"/>
                  </a:cubicBezTo>
                  <a:cubicBezTo>
                    <a:pt x="1080" y="240"/>
                    <a:pt x="1080" y="240"/>
                    <a:pt x="1080" y="240"/>
                  </a:cubicBezTo>
                  <a:cubicBezTo>
                    <a:pt x="1078" y="241"/>
                    <a:pt x="1078" y="243"/>
                    <a:pt x="1080" y="244"/>
                  </a:cubicBezTo>
                  <a:close/>
                  <a:moveTo>
                    <a:pt x="991" y="337"/>
                  </a:moveTo>
                  <a:cubicBezTo>
                    <a:pt x="991" y="337"/>
                    <a:pt x="992" y="337"/>
                    <a:pt x="992" y="337"/>
                  </a:cubicBezTo>
                  <a:cubicBezTo>
                    <a:pt x="1072" y="256"/>
                    <a:pt x="1072" y="256"/>
                    <a:pt x="1072" y="256"/>
                  </a:cubicBezTo>
                  <a:cubicBezTo>
                    <a:pt x="1074" y="255"/>
                    <a:pt x="1074" y="253"/>
                    <a:pt x="1072" y="252"/>
                  </a:cubicBezTo>
                  <a:cubicBezTo>
                    <a:pt x="1071" y="250"/>
                    <a:pt x="1069" y="250"/>
                    <a:pt x="1068" y="252"/>
                  </a:cubicBezTo>
                  <a:cubicBezTo>
                    <a:pt x="987" y="332"/>
                    <a:pt x="987" y="332"/>
                    <a:pt x="987" y="332"/>
                  </a:cubicBezTo>
                  <a:cubicBezTo>
                    <a:pt x="987" y="333"/>
                    <a:pt x="987" y="333"/>
                    <a:pt x="987" y="333"/>
                  </a:cubicBezTo>
                  <a:cubicBezTo>
                    <a:pt x="986" y="333"/>
                    <a:pt x="986" y="334"/>
                    <a:pt x="986" y="334"/>
                  </a:cubicBezTo>
                  <a:cubicBezTo>
                    <a:pt x="830" y="490"/>
                    <a:pt x="830" y="490"/>
                    <a:pt x="830" y="490"/>
                  </a:cubicBezTo>
                  <a:cubicBezTo>
                    <a:pt x="829" y="491"/>
                    <a:pt x="829" y="493"/>
                    <a:pt x="830" y="494"/>
                  </a:cubicBezTo>
                  <a:cubicBezTo>
                    <a:pt x="830" y="495"/>
                    <a:pt x="831" y="495"/>
                    <a:pt x="832" y="495"/>
                  </a:cubicBezTo>
                  <a:cubicBezTo>
                    <a:pt x="833" y="495"/>
                    <a:pt x="833" y="495"/>
                    <a:pt x="834" y="494"/>
                  </a:cubicBezTo>
                  <a:cubicBezTo>
                    <a:pt x="990" y="338"/>
                    <a:pt x="990" y="338"/>
                    <a:pt x="990" y="338"/>
                  </a:cubicBezTo>
                  <a:cubicBezTo>
                    <a:pt x="990" y="338"/>
                    <a:pt x="991" y="338"/>
                    <a:pt x="991" y="337"/>
                  </a:cubicBezTo>
                  <a:close/>
                  <a:moveTo>
                    <a:pt x="458" y="866"/>
                  </a:moveTo>
                  <a:cubicBezTo>
                    <a:pt x="457" y="865"/>
                    <a:pt x="454" y="865"/>
                    <a:pt x="453" y="866"/>
                  </a:cubicBezTo>
                  <a:cubicBezTo>
                    <a:pt x="440" y="878"/>
                    <a:pt x="440" y="878"/>
                    <a:pt x="440" y="878"/>
                  </a:cubicBezTo>
                  <a:cubicBezTo>
                    <a:pt x="440" y="878"/>
                    <a:pt x="440" y="878"/>
                    <a:pt x="440" y="878"/>
                  </a:cubicBezTo>
                  <a:cubicBezTo>
                    <a:pt x="438" y="882"/>
                    <a:pt x="438" y="882"/>
                    <a:pt x="438" y="882"/>
                  </a:cubicBezTo>
                  <a:cubicBezTo>
                    <a:pt x="436" y="883"/>
                    <a:pt x="437" y="885"/>
                    <a:pt x="438" y="886"/>
                  </a:cubicBezTo>
                  <a:cubicBezTo>
                    <a:pt x="438" y="887"/>
                    <a:pt x="439" y="887"/>
                    <a:pt x="440" y="887"/>
                  </a:cubicBezTo>
                  <a:cubicBezTo>
                    <a:pt x="441" y="887"/>
                    <a:pt x="442" y="887"/>
                    <a:pt x="442" y="886"/>
                  </a:cubicBezTo>
                  <a:cubicBezTo>
                    <a:pt x="458" y="870"/>
                    <a:pt x="458" y="870"/>
                    <a:pt x="458" y="870"/>
                  </a:cubicBezTo>
                  <a:cubicBezTo>
                    <a:pt x="459" y="869"/>
                    <a:pt x="459" y="867"/>
                    <a:pt x="458" y="866"/>
                  </a:cubicBezTo>
                  <a:close/>
                  <a:moveTo>
                    <a:pt x="1120" y="218"/>
                  </a:moveTo>
                  <a:cubicBezTo>
                    <a:pt x="1120" y="219"/>
                    <a:pt x="1121" y="219"/>
                    <a:pt x="1122" y="219"/>
                  </a:cubicBezTo>
                  <a:cubicBezTo>
                    <a:pt x="1123" y="219"/>
                    <a:pt x="1123" y="219"/>
                    <a:pt x="1124" y="218"/>
                  </a:cubicBezTo>
                  <a:cubicBezTo>
                    <a:pt x="1287" y="56"/>
                    <a:pt x="1287" y="56"/>
                    <a:pt x="1287" y="56"/>
                  </a:cubicBezTo>
                  <a:cubicBezTo>
                    <a:pt x="1288" y="55"/>
                    <a:pt x="1288" y="53"/>
                    <a:pt x="1287" y="52"/>
                  </a:cubicBezTo>
                  <a:cubicBezTo>
                    <a:pt x="1285" y="50"/>
                    <a:pt x="1283" y="50"/>
                    <a:pt x="1282" y="52"/>
                  </a:cubicBezTo>
                  <a:cubicBezTo>
                    <a:pt x="1120" y="214"/>
                    <a:pt x="1120" y="214"/>
                    <a:pt x="1120" y="214"/>
                  </a:cubicBezTo>
                  <a:cubicBezTo>
                    <a:pt x="1119" y="215"/>
                    <a:pt x="1119" y="217"/>
                    <a:pt x="1120" y="218"/>
                  </a:cubicBezTo>
                  <a:close/>
                  <a:moveTo>
                    <a:pt x="1094" y="249"/>
                  </a:moveTo>
                  <a:cubicBezTo>
                    <a:pt x="1111" y="231"/>
                    <a:pt x="1111" y="231"/>
                    <a:pt x="1111" y="231"/>
                  </a:cubicBezTo>
                  <a:cubicBezTo>
                    <a:pt x="1112" y="230"/>
                    <a:pt x="1112" y="228"/>
                    <a:pt x="1111" y="227"/>
                  </a:cubicBezTo>
                  <a:cubicBezTo>
                    <a:pt x="1110" y="226"/>
                    <a:pt x="1108" y="226"/>
                    <a:pt x="1107" y="227"/>
                  </a:cubicBezTo>
                  <a:cubicBezTo>
                    <a:pt x="1089" y="244"/>
                    <a:pt x="1089" y="244"/>
                    <a:pt x="1089" y="244"/>
                  </a:cubicBezTo>
                  <a:cubicBezTo>
                    <a:pt x="1088" y="246"/>
                    <a:pt x="1088" y="248"/>
                    <a:pt x="1089" y="249"/>
                  </a:cubicBezTo>
                  <a:cubicBezTo>
                    <a:pt x="1090" y="249"/>
                    <a:pt x="1091" y="250"/>
                    <a:pt x="1092" y="250"/>
                  </a:cubicBezTo>
                  <a:cubicBezTo>
                    <a:pt x="1092" y="250"/>
                    <a:pt x="1093" y="249"/>
                    <a:pt x="1094" y="249"/>
                  </a:cubicBezTo>
                  <a:close/>
                  <a:moveTo>
                    <a:pt x="1070" y="272"/>
                  </a:moveTo>
                  <a:cubicBezTo>
                    <a:pt x="1072" y="271"/>
                    <a:pt x="1072" y="269"/>
                    <a:pt x="1070" y="268"/>
                  </a:cubicBezTo>
                  <a:cubicBezTo>
                    <a:pt x="1069" y="266"/>
                    <a:pt x="1067" y="266"/>
                    <a:pt x="1066" y="268"/>
                  </a:cubicBezTo>
                  <a:cubicBezTo>
                    <a:pt x="996" y="337"/>
                    <a:pt x="996" y="337"/>
                    <a:pt x="996" y="337"/>
                  </a:cubicBezTo>
                  <a:cubicBezTo>
                    <a:pt x="995" y="339"/>
                    <a:pt x="995" y="341"/>
                    <a:pt x="996" y="342"/>
                  </a:cubicBezTo>
                  <a:cubicBezTo>
                    <a:pt x="997" y="342"/>
                    <a:pt x="998" y="343"/>
                    <a:pt x="998" y="343"/>
                  </a:cubicBezTo>
                  <a:cubicBezTo>
                    <a:pt x="999" y="343"/>
                    <a:pt x="1000" y="342"/>
                    <a:pt x="1001" y="342"/>
                  </a:cubicBezTo>
                  <a:lnTo>
                    <a:pt x="1070" y="272"/>
                  </a:lnTo>
                  <a:close/>
                  <a:moveTo>
                    <a:pt x="995" y="343"/>
                  </a:moveTo>
                  <a:cubicBezTo>
                    <a:pt x="994" y="341"/>
                    <a:pt x="992" y="341"/>
                    <a:pt x="991" y="343"/>
                  </a:cubicBezTo>
                  <a:cubicBezTo>
                    <a:pt x="843" y="491"/>
                    <a:pt x="843" y="491"/>
                    <a:pt x="843" y="491"/>
                  </a:cubicBezTo>
                  <a:cubicBezTo>
                    <a:pt x="842" y="492"/>
                    <a:pt x="842" y="494"/>
                    <a:pt x="843" y="495"/>
                  </a:cubicBezTo>
                  <a:cubicBezTo>
                    <a:pt x="844" y="496"/>
                    <a:pt x="844" y="496"/>
                    <a:pt x="845" y="496"/>
                  </a:cubicBezTo>
                  <a:cubicBezTo>
                    <a:pt x="846" y="496"/>
                    <a:pt x="847" y="496"/>
                    <a:pt x="847" y="495"/>
                  </a:cubicBezTo>
                  <a:cubicBezTo>
                    <a:pt x="995" y="347"/>
                    <a:pt x="995" y="347"/>
                    <a:pt x="995" y="347"/>
                  </a:cubicBezTo>
                  <a:cubicBezTo>
                    <a:pt x="997" y="346"/>
                    <a:pt x="997" y="344"/>
                    <a:pt x="995" y="343"/>
                  </a:cubicBezTo>
                  <a:close/>
                  <a:moveTo>
                    <a:pt x="852" y="500"/>
                  </a:moveTo>
                  <a:cubicBezTo>
                    <a:pt x="853" y="501"/>
                    <a:pt x="853" y="501"/>
                    <a:pt x="854" y="501"/>
                  </a:cubicBezTo>
                  <a:cubicBezTo>
                    <a:pt x="855" y="501"/>
                    <a:pt x="856" y="501"/>
                    <a:pt x="856" y="500"/>
                  </a:cubicBezTo>
                  <a:cubicBezTo>
                    <a:pt x="1001" y="355"/>
                    <a:pt x="1001" y="355"/>
                    <a:pt x="1001" y="355"/>
                  </a:cubicBezTo>
                  <a:cubicBezTo>
                    <a:pt x="1002" y="354"/>
                    <a:pt x="1002" y="352"/>
                    <a:pt x="1001" y="351"/>
                  </a:cubicBezTo>
                  <a:cubicBezTo>
                    <a:pt x="1000" y="350"/>
                    <a:pt x="998" y="350"/>
                    <a:pt x="997" y="351"/>
                  </a:cubicBezTo>
                  <a:cubicBezTo>
                    <a:pt x="852" y="496"/>
                    <a:pt x="852" y="496"/>
                    <a:pt x="852" y="496"/>
                  </a:cubicBezTo>
                  <a:cubicBezTo>
                    <a:pt x="851" y="497"/>
                    <a:pt x="851" y="499"/>
                    <a:pt x="852" y="500"/>
                  </a:cubicBezTo>
                  <a:close/>
                  <a:moveTo>
                    <a:pt x="472" y="880"/>
                  </a:moveTo>
                  <a:cubicBezTo>
                    <a:pt x="471" y="879"/>
                    <a:pt x="469" y="879"/>
                    <a:pt x="468" y="880"/>
                  </a:cubicBezTo>
                  <a:cubicBezTo>
                    <a:pt x="461" y="886"/>
                    <a:pt x="461" y="886"/>
                    <a:pt x="461" y="886"/>
                  </a:cubicBezTo>
                  <a:cubicBezTo>
                    <a:pt x="460" y="887"/>
                    <a:pt x="460" y="889"/>
                    <a:pt x="461" y="891"/>
                  </a:cubicBezTo>
                  <a:cubicBezTo>
                    <a:pt x="462" y="891"/>
                    <a:pt x="463" y="892"/>
                    <a:pt x="464" y="892"/>
                  </a:cubicBezTo>
                  <a:cubicBezTo>
                    <a:pt x="464" y="892"/>
                    <a:pt x="465" y="891"/>
                    <a:pt x="466" y="891"/>
                  </a:cubicBezTo>
                  <a:cubicBezTo>
                    <a:pt x="472" y="884"/>
                    <a:pt x="472" y="884"/>
                    <a:pt x="472" y="884"/>
                  </a:cubicBezTo>
                  <a:cubicBezTo>
                    <a:pt x="473" y="883"/>
                    <a:pt x="473" y="881"/>
                    <a:pt x="472" y="880"/>
                  </a:cubicBezTo>
                  <a:close/>
                  <a:moveTo>
                    <a:pt x="1087" y="265"/>
                  </a:moveTo>
                  <a:cubicBezTo>
                    <a:pt x="1088" y="265"/>
                    <a:pt x="1089" y="266"/>
                    <a:pt x="1089" y="266"/>
                  </a:cubicBezTo>
                  <a:cubicBezTo>
                    <a:pt x="1090" y="266"/>
                    <a:pt x="1091" y="265"/>
                    <a:pt x="1092" y="265"/>
                  </a:cubicBezTo>
                  <a:cubicBezTo>
                    <a:pt x="1120" y="236"/>
                    <a:pt x="1120" y="236"/>
                    <a:pt x="1120" y="236"/>
                  </a:cubicBezTo>
                  <a:cubicBezTo>
                    <a:pt x="1121" y="235"/>
                    <a:pt x="1121" y="233"/>
                    <a:pt x="1120" y="232"/>
                  </a:cubicBezTo>
                  <a:cubicBezTo>
                    <a:pt x="1119" y="231"/>
                    <a:pt x="1117" y="231"/>
                    <a:pt x="1116" y="232"/>
                  </a:cubicBezTo>
                  <a:cubicBezTo>
                    <a:pt x="1087" y="260"/>
                    <a:pt x="1087" y="260"/>
                    <a:pt x="1087" y="260"/>
                  </a:cubicBezTo>
                  <a:cubicBezTo>
                    <a:pt x="1086" y="262"/>
                    <a:pt x="1086" y="264"/>
                    <a:pt x="1087" y="265"/>
                  </a:cubicBezTo>
                  <a:close/>
                  <a:moveTo>
                    <a:pt x="1079" y="277"/>
                  </a:moveTo>
                  <a:cubicBezTo>
                    <a:pt x="1080" y="276"/>
                    <a:pt x="1080" y="274"/>
                    <a:pt x="1079" y="273"/>
                  </a:cubicBezTo>
                  <a:cubicBezTo>
                    <a:pt x="1078" y="272"/>
                    <a:pt x="1076" y="272"/>
                    <a:pt x="1075" y="273"/>
                  </a:cubicBezTo>
                  <a:cubicBezTo>
                    <a:pt x="1004" y="344"/>
                    <a:pt x="1004" y="344"/>
                    <a:pt x="1004" y="344"/>
                  </a:cubicBezTo>
                  <a:cubicBezTo>
                    <a:pt x="1003" y="345"/>
                    <a:pt x="1003" y="347"/>
                    <a:pt x="1004" y="348"/>
                  </a:cubicBezTo>
                  <a:cubicBezTo>
                    <a:pt x="1004" y="349"/>
                    <a:pt x="1005" y="349"/>
                    <a:pt x="1006" y="349"/>
                  </a:cubicBezTo>
                  <a:cubicBezTo>
                    <a:pt x="1007" y="349"/>
                    <a:pt x="1008" y="349"/>
                    <a:pt x="1008" y="348"/>
                  </a:cubicBezTo>
                  <a:lnTo>
                    <a:pt x="1079" y="277"/>
                  </a:lnTo>
                  <a:close/>
                  <a:moveTo>
                    <a:pt x="1121" y="231"/>
                  </a:moveTo>
                  <a:cubicBezTo>
                    <a:pt x="1122" y="231"/>
                    <a:pt x="1123" y="232"/>
                    <a:pt x="1123" y="232"/>
                  </a:cubicBezTo>
                  <a:cubicBezTo>
                    <a:pt x="1124" y="232"/>
                    <a:pt x="1125" y="231"/>
                    <a:pt x="1125" y="231"/>
                  </a:cubicBezTo>
                  <a:cubicBezTo>
                    <a:pt x="1299" y="58"/>
                    <a:pt x="1299" y="58"/>
                    <a:pt x="1299" y="58"/>
                  </a:cubicBezTo>
                  <a:cubicBezTo>
                    <a:pt x="1300" y="56"/>
                    <a:pt x="1300" y="55"/>
                    <a:pt x="1299" y="53"/>
                  </a:cubicBezTo>
                  <a:cubicBezTo>
                    <a:pt x="1298" y="52"/>
                    <a:pt x="1296" y="52"/>
                    <a:pt x="1294" y="53"/>
                  </a:cubicBezTo>
                  <a:cubicBezTo>
                    <a:pt x="1121" y="227"/>
                    <a:pt x="1121" y="227"/>
                    <a:pt x="1121" y="227"/>
                  </a:cubicBezTo>
                  <a:cubicBezTo>
                    <a:pt x="1120" y="228"/>
                    <a:pt x="1120" y="230"/>
                    <a:pt x="1121" y="231"/>
                  </a:cubicBezTo>
                  <a:close/>
                  <a:moveTo>
                    <a:pt x="856" y="513"/>
                  </a:moveTo>
                  <a:cubicBezTo>
                    <a:pt x="857" y="513"/>
                    <a:pt x="858" y="512"/>
                    <a:pt x="859" y="512"/>
                  </a:cubicBezTo>
                  <a:cubicBezTo>
                    <a:pt x="1006" y="365"/>
                    <a:pt x="1006" y="365"/>
                    <a:pt x="1006" y="365"/>
                  </a:cubicBezTo>
                  <a:cubicBezTo>
                    <a:pt x="1007" y="364"/>
                    <a:pt x="1007" y="362"/>
                    <a:pt x="1006" y="360"/>
                  </a:cubicBezTo>
                  <a:cubicBezTo>
                    <a:pt x="1004" y="359"/>
                    <a:pt x="1002" y="359"/>
                    <a:pt x="1001" y="360"/>
                  </a:cubicBezTo>
                  <a:cubicBezTo>
                    <a:pt x="854" y="507"/>
                    <a:pt x="854" y="507"/>
                    <a:pt x="854" y="507"/>
                  </a:cubicBezTo>
                  <a:cubicBezTo>
                    <a:pt x="853" y="509"/>
                    <a:pt x="853" y="511"/>
                    <a:pt x="854" y="512"/>
                  </a:cubicBezTo>
                  <a:cubicBezTo>
                    <a:pt x="855" y="512"/>
                    <a:pt x="856" y="513"/>
                    <a:pt x="856" y="513"/>
                  </a:cubicBezTo>
                  <a:close/>
                  <a:moveTo>
                    <a:pt x="1012" y="357"/>
                  </a:moveTo>
                  <a:cubicBezTo>
                    <a:pt x="1013" y="357"/>
                    <a:pt x="1014" y="357"/>
                    <a:pt x="1014" y="356"/>
                  </a:cubicBezTo>
                  <a:cubicBezTo>
                    <a:pt x="1090" y="281"/>
                    <a:pt x="1090" y="281"/>
                    <a:pt x="1090" y="281"/>
                  </a:cubicBezTo>
                  <a:cubicBezTo>
                    <a:pt x="1091" y="279"/>
                    <a:pt x="1091" y="277"/>
                    <a:pt x="1090" y="276"/>
                  </a:cubicBezTo>
                  <a:cubicBezTo>
                    <a:pt x="1089" y="275"/>
                    <a:pt x="1087" y="275"/>
                    <a:pt x="1085" y="276"/>
                  </a:cubicBezTo>
                  <a:cubicBezTo>
                    <a:pt x="1010" y="352"/>
                    <a:pt x="1010" y="352"/>
                    <a:pt x="1010" y="352"/>
                  </a:cubicBezTo>
                  <a:cubicBezTo>
                    <a:pt x="1009" y="353"/>
                    <a:pt x="1009" y="355"/>
                    <a:pt x="1010" y="356"/>
                  </a:cubicBezTo>
                  <a:cubicBezTo>
                    <a:pt x="1010" y="357"/>
                    <a:pt x="1011" y="357"/>
                    <a:pt x="1012" y="357"/>
                  </a:cubicBezTo>
                  <a:close/>
                  <a:moveTo>
                    <a:pt x="1093" y="273"/>
                  </a:moveTo>
                  <a:cubicBezTo>
                    <a:pt x="1094" y="273"/>
                    <a:pt x="1095" y="274"/>
                    <a:pt x="1095" y="274"/>
                  </a:cubicBezTo>
                  <a:cubicBezTo>
                    <a:pt x="1096" y="274"/>
                    <a:pt x="1097" y="273"/>
                    <a:pt x="1098" y="273"/>
                  </a:cubicBezTo>
                  <a:cubicBezTo>
                    <a:pt x="1315" y="55"/>
                    <a:pt x="1315" y="55"/>
                    <a:pt x="1315" y="55"/>
                  </a:cubicBezTo>
                  <a:cubicBezTo>
                    <a:pt x="1316" y="54"/>
                    <a:pt x="1316" y="52"/>
                    <a:pt x="1315" y="51"/>
                  </a:cubicBezTo>
                  <a:cubicBezTo>
                    <a:pt x="1314" y="50"/>
                    <a:pt x="1312" y="50"/>
                    <a:pt x="1311" y="51"/>
                  </a:cubicBezTo>
                  <a:cubicBezTo>
                    <a:pt x="1093" y="268"/>
                    <a:pt x="1093" y="268"/>
                    <a:pt x="1093" y="268"/>
                  </a:cubicBezTo>
                  <a:cubicBezTo>
                    <a:pt x="1092" y="270"/>
                    <a:pt x="1092" y="271"/>
                    <a:pt x="1093" y="273"/>
                  </a:cubicBezTo>
                  <a:close/>
                  <a:moveTo>
                    <a:pt x="478" y="884"/>
                  </a:moveTo>
                  <a:cubicBezTo>
                    <a:pt x="476" y="886"/>
                    <a:pt x="476" y="886"/>
                    <a:pt x="476" y="886"/>
                  </a:cubicBezTo>
                  <a:cubicBezTo>
                    <a:pt x="475" y="887"/>
                    <a:pt x="473" y="889"/>
                    <a:pt x="472" y="890"/>
                  </a:cubicBezTo>
                  <a:cubicBezTo>
                    <a:pt x="471" y="890"/>
                    <a:pt x="471" y="890"/>
                    <a:pt x="471" y="890"/>
                  </a:cubicBezTo>
                  <a:cubicBezTo>
                    <a:pt x="471" y="890"/>
                    <a:pt x="471" y="891"/>
                    <a:pt x="471" y="891"/>
                  </a:cubicBezTo>
                  <a:cubicBezTo>
                    <a:pt x="471" y="891"/>
                    <a:pt x="471" y="891"/>
                    <a:pt x="471" y="891"/>
                  </a:cubicBezTo>
                  <a:cubicBezTo>
                    <a:pt x="471" y="891"/>
                    <a:pt x="471" y="891"/>
                    <a:pt x="471" y="891"/>
                  </a:cubicBezTo>
                  <a:cubicBezTo>
                    <a:pt x="471" y="892"/>
                    <a:pt x="470" y="892"/>
                    <a:pt x="470" y="892"/>
                  </a:cubicBezTo>
                  <a:cubicBezTo>
                    <a:pt x="470" y="893"/>
                    <a:pt x="471" y="893"/>
                    <a:pt x="471" y="893"/>
                  </a:cubicBezTo>
                  <a:cubicBezTo>
                    <a:pt x="471" y="893"/>
                    <a:pt x="471" y="894"/>
                    <a:pt x="471" y="894"/>
                  </a:cubicBezTo>
                  <a:cubicBezTo>
                    <a:pt x="471" y="894"/>
                    <a:pt x="471" y="894"/>
                    <a:pt x="471" y="895"/>
                  </a:cubicBezTo>
                  <a:cubicBezTo>
                    <a:pt x="471" y="895"/>
                    <a:pt x="471" y="895"/>
                    <a:pt x="471" y="895"/>
                  </a:cubicBezTo>
                  <a:cubicBezTo>
                    <a:pt x="472" y="895"/>
                    <a:pt x="472" y="894"/>
                    <a:pt x="472" y="894"/>
                  </a:cubicBezTo>
                  <a:cubicBezTo>
                    <a:pt x="472" y="895"/>
                    <a:pt x="472" y="894"/>
                    <a:pt x="472" y="894"/>
                  </a:cubicBezTo>
                  <a:cubicBezTo>
                    <a:pt x="472" y="894"/>
                    <a:pt x="472" y="894"/>
                    <a:pt x="472" y="894"/>
                  </a:cubicBezTo>
                  <a:cubicBezTo>
                    <a:pt x="473" y="894"/>
                    <a:pt x="473" y="895"/>
                    <a:pt x="473" y="895"/>
                  </a:cubicBezTo>
                  <a:cubicBezTo>
                    <a:pt x="474" y="895"/>
                    <a:pt x="474" y="895"/>
                    <a:pt x="474" y="895"/>
                  </a:cubicBezTo>
                  <a:cubicBezTo>
                    <a:pt x="474" y="895"/>
                    <a:pt x="474" y="895"/>
                    <a:pt x="474" y="895"/>
                  </a:cubicBezTo>
                  <a:cubicBezTo>
                    <a:pt x="474" y="895"/>
                    <a:pt x="474" y="895"/>
                    <a:pt x="474" y="895"/>
                  </a:cubicBezTo>
                  <a:cubicBezTo>
                    <a:pt x="474" y="895"/>
                    <a:pt x="474" y="895"/>
                    <a:pt x="475" y="895"/>
                  </a:cubicBezTo>
                  <a:cubicBezTo>
                    <a:pt x="475" y="895"/>
                    <a:pt x="475" y="895"/>
                    <a:pt x="475" y="895"/>
                  </a:cubicBezTo>
                  <a:cubicBezTo>
                    <a:pt x="475" y="895"/>
                    <a:pt x="476" y="895"/>
                    <a:pt x="476" y="895"/>
                  </a:cubicBezTo>
                  <a:cubicBezTo>
                    <a:pt x="476" y="894"/>
                    <a:pt x="476" y="894"/>
                    <a:pt x="476" y="894"/>
                  </a:cubicBezTo>
                  <a:cubicBezTo>
                    <a:pt x="476" y="894"/>
                    <a:pt x="476" y="894"/>
                    <a:pt x="476" y="894"/>
                  </a:cubicBezTo>
                  <a:cubicBezTo>
                    <a:pt x="477" y="893"/>
                    <a:pt x="478" y="892"/>
                    <a:pt x="479" y="891"/>
                  </a:cubicBezTo>
                  <a:cubicBezTo>
                    <a:pt x="479" y="891"/>
                    <a:pt x="480" y="891"/>
                    <a:pt x="480" y="891"/>
                  </a:cubicBezTo>
                  <a:cubicBezTo>
                    <a:pt x="482" y="888"/>
                    <a:pt x="482" y="888"/>
                    <a:pt x="482" y="888"/>
                  </a:cubicBezTo>
                  <a:cubicBezTo>
                    <a:pt x="484" y="887"/>
                    <a:pt x="484" y="885"/>
                    <a:pt x="482" y="884"/>
                  </a:cubicBezTo>
                  <a:cubicBezTo>
                    <a:pt x="481" y="882"/>
                    <a:pt x="479" y="882"/>
                    <a:pt x="478" y="884"/>
                  </a:cubicBezTo>
                  <a:close/>
                  <a:moveTo>
                    <a:pt x="1010" y="375"/>
                  </a:moveTo>
                  <a:cubicBezTo>
                    <a:pt x="1011" y="373"/>
                    <a:pt x="1011" y="371"/>
                    <a:pt x="1010" y="370"/>
                  </a:cubicBezTo>
                  <a:cubicBezTo>
                    <a:pt x="1009" y="369"/>
                    <a:pt x="1007" y="369"/>
                    <a:pt x="1005" y="370"/>
                  </a:cubicBezTo>
                  <a:cubicBezTo>
                    <a:pt x="850" y="526"/>
                    <a:pt x="850" y="526"/>
                    <a:pt x="850" y="526"/>
                  </a:cubicBezTo>
                  <a:cubicBezTo>
                    <a:pt x="849" y="527"/>
                    <a:pt x="849" y="529"/>
                    <a:pt x="850" y="530"/>
                  </a:cubicBezTo>
                  <a:cubicBezTo>
                    <a:pt x="851" y="531"/>
                    <a:pt x="851" y="531"/>
                    <a:pt x="852" y="531"/>
                  </a:cubicBezTo>
                  <a:cubicBezTo>
                    <a:pt x="853" y="531"/>
                    <a:pt x="854" y="531"/>
                    <a:pt x="854" y="530"/>
                  </a:cubicBezTo>
                  <a:lnTo>
                    <a:pt x="1010" y="375"/>
                  </a:lnTo>
                  <a:close/>
                  <a:moveTo>
                    <a:pt x="1340" y="43"/>
                  </a:moveTo>
                  <a:cubicBezTo>
                    <a:pt x="1340" y="43"/>
                    <a:pt x="1341" y="43"/>
                    <a:pt x="1342" y="43"/>
                  </a:cubicBezTo>
                  <a:cubicBezTo>
                    <a:pt x="1345" y="40"/>
                    <a:pt x="1345" y="40"/>
                    <a:pt x="1345" y="40"/>
                  </a:cubicBezTo>
                  <a:cubicBezTo>
                    <a:pt x="1346" y="39"/>
                    <a:pt x="1346" y="37"/>
                    <a:pt x="1345" y="35"/>
                  </a:cubicBezTo>
                  <a:cubicBezTo>
                    <a:pt x="1343" y="34"/>
                    <a:pt x="1341" y="34"/>
                    <a:pt x="1340" y="35"/>
                  </a:cubicBezTo>
                  <a:cubicBezTo>
                    <a:pt x="1337" y="38"/>
                    <a:pt x="1337" y="38"/>
                    <a:pt x="1337" y="38"/>
                  </a:cubicBezTo>
                  <a:cubicBezTo>
                    <a:pt x="1336" y="39"/>
                    <a:pt x="1336" y="41"/>
                    <a:pt x="1337" y="43"/>
                  </a:cubicBezTo>
                  <a:cubicBezTo>
                    <a:pt x="1338" y="43"/>
                    <a:pt x="1339" y="43"/>
                    <a:pt x="1340" y="43"/>
                  </a:cubicBezTo>
                  <a:close/>
                  <a:moveTo>
                    <a:pt x="1015" y="365"/>
                  </a:moveTo>
                  <a:cubicBezTo>
                    <a:pt x="1015" y="366"/>
                    <a:pt x="1016" y="366"/>
                    <a:pt x="1017" y="366"/>
                  </a:cubicBezTo>
                  <a:cubicBezTo>
                    <a:pt x="1018" y="366"/>
                    <a:pt x="1018" y="366"/>
                    <a:pt x="1019" y="365"/>
                  </a:cubicBezTo>
                  <a:cubicBezTo>
                    <a:pt x="1326" y="58"/>
                    <a:pt x="1326" y="58"/>
                    <a:pt x="1326" y="58"/>
                  </a:cubicBezTo>
                  <a:cubicBezTo>
                    <a:pt x="1328" y="56"/>
                    <a:pt x="1328" y="56"/>
                    <a:pt x="1328" y="56"/>
                  </a:cubicBezTo>
                  <a:cubicBezTo>
                    <a:pt x="1329" y="56"/>
                    <a:pt x="1329" y="55"/>
                    <a:pt x="1329" y="54"/>
                  </a:cubicBezTo>
                  <a:cubicBezTo>
                    <a:pt x="1329" y="53"/>
                    <a:pt x="1329" y="52"/>
                    <a:pt x="1328" y="52"/>
                  </a:cubicBezTo>
                  <a:cubicBezTo>
                    <a:pt x="1327" y="51"/>
                    <a:pt x="1326" y="51"/>
                    <a:pt x="1325" y="51"/>
                  </a:cubicBezTo>
                  <a:cubicBezTo>
                    <a:pt x="1325" y="51"/>
                    <a:pt x="1324" y="51"/>
                    <a:pt x="1324" y="52"/>
                  </a:cubicBezTo>
                  <a:cubicBezTo>
                    <a:pt x="1322" y="54"/>
                    <a:pt x="1322" y="54"/>
                    <a:pt x="1322" y="54"/>
                  </a:cubicBezTo>
                  <a:cubicBezTo>
                    <a:pt x="1322" y="54"/>
                    <a:pt x="1322" y="54"/>
                    <a:pt x="1322" y="54"/>
                  </a:cubicBezTo>
                  <a:cubicBezTo>
                    <a:pt x="1015" y="361"/>
                    <a:pt x="1015" y="361"/>
                    <a:pt x="1015" y="361"/>
                  </a:cubicBezTo>
                  <a:cubicBezTo>
                    <a:pt x="1013" y="362"/>
                    <a:pt x="1013" y="364"/>
                    <a:pt x="1015" y="365"/>
                  </a:cubicBezTo>
                  <a:close/>
                  <a:moveTo>
                    <a:pt x="1022" y="372"/>
                  </a:moveTo>
                  <a:cubicBezTo>
                    <a:pt x="1022" y="373"/>
                    <a:pt x="1023" y="373"/>
                    <a:pt x="1024" y="373"/>
                  </a:cubicBezTo>
                  <a:cubicBezTo>
                    <a:pt x="1025" y="373"/>
                    <a:pt x="1025" y="373"/>
                    <a:pt x="1026" y="372"/>
                  </a:cubicBezTo>
                  <a:cubicBezTo>
                    <a:pt x="1335" y="63"/>
                    <a:pt x="1335" y="63"/>
                    <a:pt x="1335" y="63"/>
                  </a:cubicBezTo>
                  <a:cubicBezTo>
                    <a:pt x="1337" y="62"/>
                    <a:pt x="1337" y="60"/>
                    <a:pt x="1335" y="59"/>
                  </a:cubicBezTo>
                  <a:cubicBezTo>
                    <a:pt x="1334" y="57"/>
                    <a:pt x="1332" y="57"/>
                    <a:pt x="1331" y="59"/>
                  </a:cubicBezTo>
                  <a:cubicBezTo>
                    <a:pt x="1022" y="368"/>
                    <a:pt x="1022" y="368"/>
                    <a:pt x="1022" y="368"/>
                  </a:cubicBezTo>
                  <a:cubicBezTo>
                    <a:pt x="1020" y="369"/>
                    <a:pt x="1020" y="371"/>
                    <a:pt x="1022" y="372"/>
                  </a:cubicBezTo>
                  <a:close/>
                  <a:moveTo>
                    <a:pt x="1349" y="48"/>
                  </a:moveTo>
                  <a:cubicBezTo>
                    <a:pt x="1349" y="48"/>
                    <a:pt x="1350" y="48"/>
                    <a:pt x="1351" y="48"/>
                  </a:cubicBezTo>
                  <a:cubicBezTo>
                    <a:pt x="1357" y="41"/>
                    <a:pt x="1357" y="41"/>
                    <a:pt x="1357" y="41"/>
                  </a:cubicBezTo>
                  <a:cubicBezTo>
                    <a:pt x="1358" y="40"/>
                    <a:pt x="1358" y="38"/>
                    <a:pt x="1357" y="37"/>
                  </a:cubicBezTo>
                  <a:cubicBezTo>
                    <a:pt x="1356" y="35"/>
                    <a:pt x="1354" y="35"/>
                    <a:pt x="1353" y="37"/>
                  </a:cubicBezTo>
                  <a:cubicBezTo>
                    <a:pt x="1346" y="43"/>
                    <a:pt x="1346" y="43"/>
                    <a:pt x="1346" y="43"/>
                  </a:cubicBezTo>
                  <a:cubicBezTo>
                    <a:pt x="1345" y="44"/>
                    <a:pt x="1345" y="46"/>
                    <a:pt x="1346" y="48"/>
                  </a:cubicBezTo>
                  <a:cubicBezTo>
                    <a:pt x="1347" y="48"/>
                    <a:pt x="1348" y="48"/>
                    <a:pt x="1349" y="48"/>
                  </a:cubicBezTo>
                  <a:close/>
                  <a:moveTo>
                    <a:pt x="1016" y="378"/>
                  </a:moveTo>
                  <a:cubicBezTo>
                    <a:pt x="1015" y="377"/>
                    <a:pt x="1013" y="377"/>
                    <a:pt x="1011" y="378"/>
                  </a:cubicBezTo>
                  <a:cubicBezTo>
                    <a:pt x="853" y="536"/>
                    <a:pt x="853" y="536"/>
                    <a:pt x="853" y="536"/>
                  </a:cubicBezTo>
                  <a:cubicBezTo>
                    <a:pt x="852" y="537"/>
                    <a:pt x="852" y="539"/>
                    <a:pt x="853" y="541"/>
                  </a:cubicBezTo>
                  <a:cubicBezTo>
                    <a:pt x="854" y="541"/>
                    <a:pt x="855" y="541"/>
                    <a:pt x="856" y="541"/>
                  </a:cubicBezTo>
                  <a:cubicBezTo>
                    <a:pt x="856" y="541"/>
                    <a:pt x="857" y="541"/>
                    <a:pt x="858" y="541"/>
                  </a:cubicBezTo>
                  <a:cubicBezTo>
                    <a:pt x="1016" y="383"/>
                    <a:pt x="1016" y="383"/>
                    <a:pt x="1016" y="383"/>
                  </a:cubicBezTo>
                  <a:cubicBezTo>
                    <a:pt x="1017" y="381"/>
                    <a:pt x="1017" y="379"/>
                    <a:pt x="1016" y="378"/>
                  </a:cubicBezTo>
                  <a:close/>
                  <a:moveTo>
                    <a:pt x="1017" y="395"/>
                  </a:moveTo>
                  <a:cubicBezTo>
                    <a:pt x="1019" y="394"/>
                    <a:pt x="1019" y="392"/>
                    <a:pt x="1017" y="391"/>
                  </a:cubicBezTo>
                  <a:cubicBezTo>
                    <a:pt x="1016" y="389"/>
                    <a:pt x="1014" y="389"/>
                    <a:pt x="1013" y="391"/>
                  </a:cubicBezTo>
                  <a:cubicBezTo>
                    <a:pt x="859" y="544"/>
                    <a:pt x="859" y="544"/>
                    <a:pt x="859" y="544"/>
                  </a:cubicBezTo>
                  <a:cubicBezTo>
                    <a:pt x="858" y="546"/>
                    <a:pt x="858" y="547"/>
                    <a:pt x="859" y="549"/>
                  </a:cubicBezTo>
                  <a:cubicBezTo>
                    <a:pt x="860" y="549"/>
                    <a:pt x="861" y="550"/>
                    <a:pt x="861" y="550"/>
                  </a:cubicBezTo>
                  <a:cubicBezTo>
                    <a:pt x="862" y="550"/>
                    <a:pt x="863" y="549"/>
                    <a:pt x="864" y="549"/>
                  </a:cubicBezTo>
                  <a:lnTo>
                    <a:pt x="1017" y="395"/>
                  </a:lnTo>
                  <a:close/>
                  <a:moveTo>
                    <a:pt x="1364" y="47"/>
                  </a:moveTo>
                  <a:cubicBezTo>
                    <a:pt x="1365" y="47"/>
                    <a:pt x="1365" y="47"/>
                    <a:pt x="1366" y="46"/>
                  </a:cubicBezTo>
                  <a:cubicBezTo>
                    <a:pt x="1369" y="43"/>
                    <a:pt x="1369" y="43"/>
                    <a:pt x="1369" y="43"/>
                  </a:cubicBezTo>
                  <a:cubicBezTo>
                    <a:pt x="1371" y="42"/>
                    <a:pt x="1371" y="40"/>
                    <a:pt x="1369" y="39"/>
                  </a:cubicBezTo>
                  <a:cubicBezTo>
                    <a:pt x="1368" y="37"/>
                    <a:pt x="1366" y="37"/>
                    <a:pt x="1365" y="39"/>
                  </a:cubicBezTo>
                  <a:cubicBezTo>
                    <a:pt x="1362" y="42"/>
                    <a:pt x="1362" y="42"/>
                    <a:pt x="1362" y="42"/>
                  </a:cubicBezTo>
                  <a:cubicBezTo>
                    <a:pt x="1360" y="43"/>
                    <a:pt x="1360" y="45"/>
                    <a:pt x="1362" y="46"/>
                  </a:cubicBezTo>
                  <a:cubicBezTo>
                    <a:pt x="1362" y="47"/>
                    <a:pt x="1363" y="47"/>
                    <a:pt x="1364" y="47"/>
                  </a:cubicBezTo>
                  <a:close/>
                  <a:moveTo>
                    <a:pt x="1345" y="63"/>
                  </a:moveTo>
                  <a:cubicBezTo>
                    <a:pt x="1344" y="62"/>
                    <a:pt x="1342" y="62"/>
                    <a:pt x="1341" y="63"/>
                  </a:cubicBezTo>
                  <a:cubicBezTo>
                    <a:pt x="1081" y="322"/>
                    <a:pt x="1081" y="322"/>
                    <a:pt x="1081" y="322"/>
                  </a:cubicBezTo>
                  <a:cubicBezTo>
                    <a:pt x="1080" y="324"/>
                    <a:pt x="1080" y="326"/>
                    <a:pt x="1081" y="327"/>
                  </a:cubicBezTo>
                  <a:cubicBezTo>
                    <a:pt x="1082" y="327"/>
                    <a:pt x="1082" y="328"/>
                    <a:pt x="1083" y="328"/>
                  </a:cubicBezTo>
                  <a:cubicBezTo>
                    <a:pt x="1084" y="328"/>
                    <a:pt x="1085" y="327"/>
                    <a:pt x="1085" y="327"/>
                  </a:cubicBezTo>
                  <a:cubicBezTo>
                    <a:pt x="1345" y="67"/>
                    <a:pt x="1345" y="67"/>
                    <a:pt x="1345" y="67"/>
                  </a:cubicBezTo>
                  <a:cubicBezTo>
                    <a:pt x="1346" y="66"/>
                    <a:pt x="1346" y="64"/>
                    <a:pt x="1345" y="63"/>
                  </a:cubicBezTo>
                  <a:close/>
                  <a:moveTo>
                    <a:pt x="1072" y="331"/>
                  </a:moveTo>
                  <a:cubicBezTo>
                    <a:pt x="1023" y="380"/>
                    <a:pt x="1023" y="380"/>
                    <a:pt x="1023" y="380"/>
                  </a:cubicBezTo>
                  <a:cubicBezTo>
                    <a:pt x="1022" y="382"/>
                    <a:pt x="1022" y="384"/>
                    <a:pt x="1023" y="385"/>
                  </a:cubicBezTo>
                  <a:cubicBezTo>
                    <a:pt x="1024" y="385"/>
                    <a:pt x="1025" y="386"/>
                    <a:pt x="1025" y="386"/>
                  </a:cubicBezTo>
                  <a:cubicBezTo>
                    <a:pt x="1026" y="386"/>
                    <a:pt x="1027" y="385"/>
                    <a:pt x="1028" y="385"/>
                  </a:cubicBezTo>
                  <a:cubicBezTo>
                    <a:pt x="1077" y="336"/>
                    <a:pt x="1077" y="336"/>
                    <a:pt x="1077" y="336"/>
                  </a:cubicBezTo>
                  <a:cubicBezTo>
                    <a:pt x="1078" y="334"/>
                    <a:pt x="1078" y="333"/>
                    <a:pt x="1077" y="331"/>
                  </a:cubicBezTo>
                  <a:cubicBezTo>
                    <a:pt x="1075" y="330"/>
                    <a:pt x="1073" y="330"/>
                    <a:pt x="1072" y="331"/>
                  </a:cubicBezTo>
                  <a:close/>
                  <a:moveTo>
                    <a:pt x="1367" y="51"/>
                  </a:moveTo>
                  <a:cubicBezTo>
                    <a:pt x="1365" y="52"/>
                    <a:pt x="1365" y="54"/>
                    <a:pt x="1367" y="55"/>
                  </a:cubicBezTo>
                  <a:cubicBezTo>
                    <a:pt x="1367" y="56"/>
                    <a:pt x="1368" y="56"/>
                    <a:pt x="1369" y="56"/>
                  </a:cubicBezTo>
                  <a:cubicBezTo>
                    <a:pt x="1369" y="56"/>
                    <a:pt x="1370" y="56"/>
                    <a:pt x="1371" y="55"/>
                  </a:cubicBezTo>
                  <a:cubicBezTo>
                    <a:pt x="1374" y="52"/>
                    <a:pt x="1374" y="52"/>
                    <a:pt x="1374" y="52"/>
                  </a:cubicBezTo>
                  <a:cubicBezTo>
                    <a:pt x="1375" y="51"/>
                    <a:pt x="1375" y="49"/>
                    <a:pt x="1374" y="48"/>
                  </a:cubicBezTo>
                  <a:cubicBezTo>
                    <a:pt x="1373" y="47"/>
                    <a:pt x="1371" y="47"/>
                    <a:pt x="1370" y="48"/>
                  </a:cubicBezTo>
                  <a:lnTo>
                    <a:pt x="1367" y="51"/>
                  </a:lnTo>
                  <a:close/>
                  <a:moveTo>
                    <a:pt x="1030" y="387"/>
                  </a:moveTo>
                  <a:cubicBezTo>
                    <a:pt x="1029" y="388"/>
                    <a:pt x="1029" y="390"/>
                    <a:pt x="1030" y="392"/>
                  </a:cubicBezTo>
                  <a:cubicBezTo>
                    <a:pt x="1031" y="392"/>
                    <a:pt x="1032" y="393"/>
                    <a:pt x="1033" y="393"/>
                  </a:cubicBezTo>
                  <a:cubicBezTo>
                    <a:pt x="1033" y="393"/>
                    <a:pt x="1034" y="392"/>
                    <a:pt x="1035" y="392"/>
                  </a:cubicBezTo>
                  <a:cubicBezTo>
                    <a:pt x="1083" y="344"/>
                    <a:pt x="1083" y="344"/>
                    <a:pt x="1083" y="344"/>
                  </a:cubicBezTo>
                  <a:cubicBezTo>
                    <a:pt x="1084" y="342"/>
                    <a:pt x="1084" y="341"/>
                    <a:pt x="1083" y="339"/>
                  </a:cubicBezTo>
                  <a:cubicBezTo>
                    <a:pt x="1081" y="338"/>
                    <a:pt x="1079" y="338"/>
                    <a:pt x="1078" y="339"/>
                  </a:cubicBezTo>
                  <a:lnTo>
                    <a:pt x="1030" y="387"/>
                  </a:lnTo>
                  <a:close/>
                  <a:moveTo>
                    <a:pt x="1019" y="399"/>
                  </a:moveTo>
                  <a:cubicBezTo>
                    <a:pt x="865" y="553"/>
                    <a:pt x="865" y="553"/>
                    <a:pt x="865" y="553"/>
                  </a:cubicBezTo>
                  <a:cubicBezTo>
                    <a:pt x="863" y="554"/>
                    <a:pt x="863" y="556"/>
                    <a:pt x="865" y="557"/>
                  </a:cubicBezTo>
                  <a:cubicBezTo>
                    <a:pt x="865" y="558"/>
                    <a:pt x="866" y="558"/>
                    <a:pt x="867" y="558"/>
                  </a:cubicBezTo>
                  <a:cubicBezTo>
                    <a:pt x="867" y="558"/>
                    <a:pt x="868" y="558"/>
                    <a:pt x="869" y="557"/>
                  </a:cubicBezTo>
                  <a:cubicBezTo>
                    <a:pt x="1023" y="403"/>
                    <a:pt x="1023" y="403"/>
                    <a:pt x="1023" y="403"/>
                  </a:cubicBezTo>
                  <a:cubicBezTo>
                    <a:pt x="1024" y="402"/>
                    <a:pt x="1024" y="400"/>
                    <a:pt x="1023" y="399"/>
                  </a:cubicBezTo>
                  <a:cubicBezTo>
                    <a:pt x="1022" y="398"/>
                    <a:pt x="1020" y="398"/>
                    <a:pt x="1019" y="399"/>
                  </a:cubicBezTo>
                  <a:close/>
                  <a:moveTo>
                    <a:pt x="1356" y="62"/>
                  </a:moveTo>
                  <a:cubicBezTo>
                    <a:pt x="1087" y="331"/>
                    <a:pt x="1087" y="331"/>
                    <a:pt x="1087" y="331"/>
                  </a:cubicBezTo>
                  <a:cubicBezTo>
                    <a:pt x="1085" y="332"/>
                    <a:pt x="1085" y="334"/>
                    <a:pt x="1087" y="335"/>
                  </a:cubicBezTo>
                  <a:cubicBezTo>
                    <a:pt x="1087" y="336"/>
                    <a:pt x="1088" y="336"/>
                    <a:pt x="1089" y="336"/>
                  </a:cubicBezTo>
                  <a:cubicBezTo>
                    <a:pt x="1090" y="336"/>
                    <a:pt x="1090" y="336"/>
                    <a:pt x="1091" y="335"/>
                  </a:cubicBezTo>
                  <a:cubicBezTo>
                    <a:pt x="1360" y="66"/>
                    <a:pt x="1360" y="66"/>
                    <a:pt x="1360" y="66"/>
                  </a:cubicBezTo>
                  <a:cubicBezTo>
                    <a:pt x="1361" y="65"/>
                    <a:pt x="1361" y="63"/>
                    <a:pt x="1360" y="62"/>
                  </a:cubicBezTo>
                  <a:cubicBezTo>
                    <a:pt x="1359" y="60"/>
                    <a:pt x="1357" y="60"/>
                    <a:pt x="1356" y="62"/>
                  </a:cubicBezTo>
                  <a:close/>
                  <a:moveTo>
                    <a:pt x="1378" y="47"/>
                  </a:moveTo>
                  <a:cubicBezTo>
                    <a:pt x="1379" y="47"/>
                    <a:pt x="1379" y="47"/>
                    <a:pt x="1380" y="46"/>
                  </a:cubicBezTo>
                  <a:cubicBezTo>
                    <a:pt x="1382" y="44"/>
                    <a:pt x="1382" y="44"/>
                    <a:pt x="1382" y="44"/>
                  </a:cubicBezTo>
                  <a:cubicBezTo>
                    <a:pt x="1383" y="43"/>
                    <a:pt x="1383" y="41"/>
                    <a:pt x="1382" y="40"/>
                  </a:cubicBezTo>
                  <a:cubicBezTo>
                    <a:pt x="1381" y="39"/>
                    <a:pt x="1379" y="39"/>
                    <a:pt x="1377" y="40"/>
                  </a:cubicBezTo>
                  <a:cubicBezTo>
                    <a:pt x="1376" y="42"/>
                    <a:pt x="1376" y="42"/>
                    <a:pt x="1376" y="42"/>
                  </a:cubicBezTo>
                  <a:cubicBezTo>
                    <a:pt x="1374" y="43"/>
                    <a:pt x="1374" y="45"/>
                    <a:pt x="1376" y="46"/>
                  </a:cubicBezTo>
                  <a:cubicBezTo>
                    <a:pt x="1376" y="47"/>
                    <a:pt x="1377" y="47"/>
                    <a:pt x="1378" y="47"/>
                  </a:cubicBezTo>
                  <a:close/>
                  <a:moveTo>
                    <a:pt x="1371" y="61"/>
                  </a:moveTo>
                  <a:cubicBezTo>
                    <a:pt x="1093" y="339"/>
                    <a:pt x="1093" y="339"/>
                    <a:pt x="1093" y="339"/>
                  </a:cubicBezTo>
                  <a:cubicBezTo>
                    <a:pt x="1092" y="340"/>
                    <a:pt x="1092" y="342"/>
                    <a:pt x="1093" y="343"/>
                  </a:cubicBezTo>
                  <a:cubicBezTo>
                    <a:pt x="1094" y="344"/>
                    <a:pt x="1094" y="344"/>
                    <a:pt x="1095" y="344"/>
                  </a:cubicBezTo>
                  <a:cubicBezTo>
                    <a:pt x="1096" y="344"/>
                    <a:pt x="1097" y="344"/>
                    <a:pt x="1097" y="343"/>
                  </a:cubicBezTo>
                  <a:cubicBezTo>
                    <a:pt x="1375" y="65"/>
                    <a:pt x="1375" y="65"/>
                    <a:pt x="1375" y="65"/>
                  </a:cubicBezTo>
                  <a:cubicBezTo>
                    <a:pt x="1385" y="55"/>
                    <a:pt x="1385" y="55"/>
                    <a:pt x="1385" y="55"/>
                  </a:cubicBezTo>
                  <a:cubicBezTo>
                    <a:pt x="1386" y="55"/>
                    <a:pt x="1386" y="54"/>
                    <a:pt x="1386" y="53"/>
                  </a:cubicBezTo>
                  <a:cubicBezTo>
                    <a:pt x="1386" y="52"/>
                    <a:pt x="1386" y="52"/>
                    <a:pt x="1385" y="51"/>
                  </a:cubicBezTo>
                  <a:cubicBezTo>
                    <a:pt x="1384" y="50"/>
                    <a:pt x="1384" y="50"/>
                    <a:pt x="1383" y="50"/>
                  </a:cubicBezTo>
                  <a:cubicBezTo>
                    <a:pt x="1382" y="50"/>
                    <a:pt x="1381" y="50"/>
                    <a:pt x="1381" y="51"/>
                  </a:cubicBezTo>
                  <a:lnTo>
                    <a:pt x="1371" y="61"/>
                  </a:lnTo>
                  <a:close/>
                  <a:moveTo>
                    <a:pt x="1390" y="49"/>
                  </a:moveTo>
                  <a:cubicBezTo>
                    <a:pt x="1390" y="49"/>
                    <a:pt x="1391" y="49"/>
                    <a:pt x="1392" y="48"/>
                  </a:cubicBezTo>
                  <a:cubicBezTo>
                    <a:pt x="1394" y="46"/>
                    <a:pt x="1394" y="46"/>
                    <a:pt x="1394" y="46"/>
                  </a:cubicBezTo>
                  <a:cubicBezTo>
                    <a:pt x="1396" y="45"/>
                    <a:pt x="1396" y="43"/>
                    <a:pt x="1394" y="42"/>
                  </a:cubicBezTo>
                  <a:cubicBezTo>
                    <a:pt x="1393" y="40"/>
                    <a:pt x="1391" y="40"/>
                    <a:pt x="1390" y="42"/>
                  </a:cubicBezTo>
                  <a:cubicBezTo>
                    <a:pt x="1388" y="44"/>
                    <a:pt x="1388" y="44"/>
                    <a:pt x="1388" y="44"/>
                  </a:cubicBezTo>
                  <a:cubicBezTo>
                    <a:pt x="1386" y="45"/>
                    <a:pt x="1386" y="47"/>
                    <a:pt x="1388" y="48"/>
                  </a:cubicBezTo>
                  <a:cubicBezTo>
                    <a:pt x="1388" y="49"/>
                    <a:pt x="1389" y="49"/>
                    <a:pt x="1390" y="49"/>
                  </a:cubicBezTo>
                  <a:close/>
                  <a:moveTo>
                    <a:pt x="1086" y="346"/>
                  </a:moveTo>
                  <a:cubicBezTo>
                    <a:pt x="1084" y="347"/>
                    <a:pt x="1084" y="347"/>
                    <a:pt x="1084" y="347"/>
                  </a:cubicBezTo>
                  <a:cubicBezTo>
                    <a:pt x="1084" y="347"/>
                    <a:pt x="1084" y="347"/>
                    <a:pt x="1084" y="348"/>
                  </a:cubicBezTo>
                  <a:cubicBezTo>
                    <a:pt x="1084" y="348"/>
                    <a:pt x="1084" y="348"/>
                    <a:pt x="1083" y="348"/>
                  </a:cubicBezTo>
                  <a:cubicBezTo>
                    <a:pt x="1036" y="396"/>
                    <a:pt x="1036" y="396"/>
                    <a:pt x="1036" y="396"/>
                  </a:cubicBezTo>
                  <a:cubicBezTo>
                    <a:pt x="1034" y="397"/>
                    <a:pt x="1034" y="399"/>
                    <a:pt x="1036" y="400"/>
                  </a:cubicBezTo>
                  <a:cubicBezTo>
                    <a:pt x="1036" y="401"/>
                    <a:pt x="1037" y="401"/>
                    <a:pt x="1038" y="401"/>
                  </a:cubicBezTo>
                  <a:cubicBezTo>
                    <a:pt x="1039" y="401"/>
                    <a:pt x="1039" y="401"/>
                    <a:pt x="1040" y="400"/>
                  </a:cubicBezTo>
                  <a:cubicBezTo>
                    <a:pt x="1088" y="352"/>
                    <a:pt x="1088" y="352"/>
                    <a:pt x="1088" y="352"/>
                  </a:cubicBezTo>
                  <a:cubicBezTo>
                    <a:pt x="1088" y="352"/>
                    <a:pt x="1088" y="352"/>
                    <a:pt x="1088" y="352"/>
                  </a:cubicBezTo>
                  <a:cubicBezTo>
                    <a:pt x="1088" y="352"/>
                    <a:pt x="1089" y="352"/>
                    <a:pt x="1089" y="351"/>
                  </a:cubicBezTo>
                  <a:cubicBezTo>
                    <a:pt x="1090" y="350"/>
                    <a:pt x="1090" y="350"/>
                    <a:pt x="1090" y="350"/>
                  </a:cubicBezTo>
                  <a:cubicBezTo>
                    <a:pt x="1091" y="349"/>
                    <a:pt x="1091" y="347"/>
                    <a:pt x="1090" y="346"/>
                  </a:cubicBezTo>
                  <a:cubicBezTo>
                    <a:pt x="1089" y="345"/>
                    <a:pt x="1087" y="345"/>
                    <a:pt x="1086" y="346"/>
                  </a:cubicBezTo>
                  <a:close/>
                  <a:moveTo>
                    <a:pt x="1029" y="407"/>
                  </a:moveTo>
                  <a:cubicBezTo>
                    <a:pt x="1027" y="406"/>
                    <a:pt x="1025" y="406"/>
                    <a:pt x="1024" y="407"/>
                  </a:cubicBezTo>
                  <a:cubicBezTo>
                    <a:pt x="868" y="564"/>
                    <a:pt x="868" y="564"/>
                    <a:pt x="868" y="564"/>
                  </a:cubicBezTo>
                  <a:cubicBezTo>
                    <a:pt x="866" y="565"/>
                    <a:pt x="866" y="567"/>
                    <a:pt x="868" y="568"/>
                  </a:cubicBezTo>
                  <a:cubicBezTo>
                    <a:pt x="868" y="569"/>
                    <a:pt x="869" y="569"/>
                    <a:pt x="870" y="569"/>
                  </a:cubicBezTo>
                  <a:cubicBezTo>
                    <a:pt x="871" y="569"/>
                    <a:pt x="871" y="569"/>
                    <a:pt x="872" y="568"/>
                  </a:cubicBezTo>
                  <a:cubicBezTo>
                    <a:pt x="1029" y="412"/>
                    <a:pt x="1029" y="412"/>
                    <a:pt x="1029" y="412"/>
                  </a:cubicBezTo>
                  <a:cubicBezTo>
                    <a:pt x="1030" y="411"/>
                    <a:pt x="1030" y="409"/>
                    <a:pt x="1029" y="407"/>
                  </a:cubicBezTo>
                  <a:close/>
                  <a:moveTo>
                    <a:pt x="1093" y="353"/>
                  </a:moveTo>
                  <a:cubicBezTo>
                    <a:pt x="1090" y="356"/>
                    <a:pt x="1090" y="356"/>
                    <a:pt x="1090" y="356"/>
                  </a:cubicBezTo>
                  <a:cubicBezTo>
                    <a:pt x="1089" y="356"/>
                    <a:pt x="1089" y="356"/>
                    <a:pt x="1089" y="357"/>
                  </a:cubicBezTo>
                  <a:cubicBezTo>
                    <a:pt x="1089" y="357"/>
                    <a:pt x="1089" y="357"/>
                    <a:pt x="1089" y="357"/>
                  </a:cubicBezTo>
                  <a:cubicBezTo>
                    <a:pt x="1041" y="404"/>
                    <a:pt x="1041" y="404"/>
                    <a:pt x="1041" y="404"/>
                  </a:cubicBezTo>
                  <a:cubicBezTo>
                    <a:pt x="1040" y="405"/>
                    <a:pt x="1040" y="407"/>
                    <a:pt x="1041" y="408"/>
                  </a:cubicBezTo>
                  <a:cubicBezTo>
                    <a:pt x="1042" y="409"/>
                    <a:pt x="1043" y="409"/>
                    <a:pt x="1044" y="409"/>
                  </a:cubicBezTo>
                  <a:cubicBezTo>
                    <a:pt x="1044" y="409"/>
                    <a:pt x="1045" y="409"/>
                    <a:pt x="1046" y="408"/>
                  </a:cubicBezTo>
                  <a:cubicBezTo>
                    <a:pt x="1093" y="361"/>
                    <a:pt x="1093" y="361"/>
                    <a:pt x="1093" y="361"/>
                  </a:cubicBezTo>
                  <a:cubicBezTo>
                    <a:pt x="1093" y="361"/>
                    <a:pt x="1093" y="361"/>
                    <a:pt x="1093" y="361"/>
                  </a:cubicBezTo>
                  <a:cubicBezTo>
                    <a:pt x="1094" y="361"/>
                    <a:pt x="1094" y="361"/>
                    <a:pt x="1094" y="360"/>
                  </a:cubicBezTo>
                  <a:cubicBezTo>
                    <a:pt x="1097" y="357"/>
                    <a:pt x="1097" y="357"/>
                    <a:pt x="1097" y="357"/>
                  </a:cubicBezTo>
                  <a:cubicBezTo>
                    <a:pt x="1098" y="356"/>
                    <a:pt x="1098" y="354"/>
                    <a:pt x="1097" y="353"/>
                  </a:cubicBezTo>
                  <a:cubicBezTo>
                    <a:pt x="1096" y="351"/>
                    <a:pt x="1094" y="351"/>
                    <a:pt x="1093" y="353"/>
                  </a:cubicBezTo>
                  <a:close/>
                  <a:moveTo>
                    <a:pt x="1391" y="55"/>
                  </a:moveTo>
                  <a:cubicBezTo>
                    <a:pt x="1102" y="343"/>
                    <a:pt x="1102" y="343"/>
                    <a:pt x="1102" y="343"/>
                  </a:cubicBezTo>
                  <a:cubicBezTo>
                    <a:pt x="1101" y="344"/>
                    <a:pt x="1101" y="346"/>
                    <a:pt x="1102" y="348"/>
                  </a:cubicBezTo>
                  <a:cubicBezTo>
                    <a:pt x="1103" y="348"/>
                    <a:pt x="1104" y="349"/>
                    <a:pt x="1104" y="349"/>
                  </a:cubicBezTo>
                  <a:cubicBezTo>
                    <a:pt x="1105" y="349"/>
                    <a:pt x="1106" y="348"/>
                    <a:pt x="1107" y="348"/>
                  </a:cubicBezTo>
                  <a:cubicBezTo>
                    <a:pt x="1395" y="59"/>
                    <a:pt x="1395" y="59"/>
                    <a:pt x="1395" y="59"/>
                  </a:cubicBezTo>
                  <a:cubicBezTo>
                    <a:pt x="1396" y="58"/>
                    <a:pt x="1396" y="56"/>
                    <a:pt x="1395" y="55"/>
                  </a:cubicBezTo>
                  <a:cubicBezTo>
                    <a:pt x="1394" y="54"/>
                    <a:pt x="1392" y="54"/>
                    <a:pt x="1391" y="55"/>
                  </a:cubicBezTo>
                  <a:close/>
                  <a:moveTo>
                    <a:pt x="874" y="579"/>
                  </a:moveTo>
                  <a:cubicBezTo>
                    <a:pt x="875" y="579"/>
                    <a:pt x="876" y="578"/>
                    <a:pt x="876" y="578"/>
                  </a:cubicBezTo>
                  <a:cubicBezTo>
                    <a:pt x="1032" y="423"/>
                    <a:pt x="1032" y="423"/>
                    <a:pt x="1032" y="423"/>
                  </a:cubicBezTo>
                  <a:cubicBezTo>
                    <a:pt x="1033" y="421"/>
                    <a:pt x="1033" y="419"/>
                    <a:pt x="1032" y="418"/>
                  </a:cubicBezTo>
                  <a:cubicBezTo>
                    <a:pt x="1030" y="417"/>
                    <a:pt x="1029" y="417"/>
                    <a:pt x="1027" y="418"/>
                  </a:cubicBezTo>
                  <a:cubicBezTo>
                    <a:pt x="872" y="573"/>
                    <a:pt x="872" y="573"/>
                    <a:pt x="872" y="573"/>
                  </a:cubicBezTo>
                  <a:cubicBezTo>
                    <a:pt x="871" y="575"/>
                    <a:pt x="871" y="577"/>
                    <a:pt x="872" y="578"/>
                  </a:cubicBezTo>
                  <a:cubicBezTo>
                    <a:pt x="873" y="578"/>
                    <a:pt x="874" y="579"/>
                    <a:pt x="874" y="579"/>
                  </a:cubicBezTo>
                  <a:close/>
                  <a:moveTo>
                    <a:pt x="1052" y="416"/>
                  </a:moveTo>
                  <a:cubicBezTo>
                    <a:pt x="1102" y="367"/>
                    <a:pt x="1102" y="367"/>
                    <a:pt x="1102" y="367"/>
                  </a:cubicBezTo>
                  <a:cubicBezTo>
                    <a:pt x="1103" y="365"/>
                    <a:pt x="1103" y="364"/>
                    <a:pt x="1102" y="362"/>
                  </a:cubicBezTo>
                  <a:cubicBezTo>
                    <a:pt x="1100" y="361"/>
                    <a:pt x="1098" y="361"/>
                    <a:pt x="1097" y="362"/>
                  </a:cubicBezTo>
                  <a:cubicBezTo>
                    <a:pt x="1047" y="412"/>
                    <a:pt x="1047" y="412"/>
                    <a:pt x="1047" y="412"/>
                  </a:cubicBezTo>
                  <a:cubicBezTo>
                    <a:pt x="1046" y="413"/>
                    <a:pt x="1046" y="415"/>
                    <a:pt x="1047" y="416"/>
                  </a:cubicBezTo>
                  <a:cubicBezTo>
                    <a:pt x="1048" y="417"/>
                    <a:pt x="1049" y="417"/>
                    <a:pt x="1050" y="417"/>
                  </a:cubicBezTo>
                  <a:cubicBezTo>
                    <a:pt x="1050" y="417"/>
                    <a:pt x="1051" y="417"/>
                    <a:pt x="1052" y="416"/>
                  </a:cubicBezTo>
                  <a:close/>
                  <a:moveTo>
                    <a:pt x="1118" y="342"/>
                  </a:moveTo>
                  <a:cubicBezTo>
                    <a:pt x="1118" y="342"/>
                    <a:pt x="1117" y="342"/>
                    <a:pt x="1117" y="342"/>
                  </a:cubicBezTo>
                  <a:cubicBezTo>
                    <a:pt x="1114" y="345"/>
                    <a:pt x="1114" y="345"/>
                    <a:pt x="1114" y="345"/>
                  </a:cubicBezTo>
                  <a:cubicBezTo>
                    <a:pt x="1113" y="346"/>
                    <a:pt x="1113" y="348"/>
                    <a:pt x="1114" y="350"/>
                  </a:cubicBezTo>
                  <a:cubicBezTo>
                    <a:pt x="1115" y="350"/>
                    <a:pt x="1116" y="350"/>
                    <a:pt x="1117" y="350"/>
                  </a:cubicBezTo>
                  <a:cubicBezTo>
                    <a:pt x="1117" y="350"/>
                    <a:pt x="1118" y="350"/>
                    <a:pt x="1119" y="350"/>
                  </a:cubicBezTo>
                  <a:cubicBezTo>
                    <a:pt x="1122" y="347"/>
                    <a:pt x="1122" y="347"/>
                    <a:pt x="1122" y="347"/>
                  </a:cubicBezTo>
                  <a:cubicBezTo>
                    <a:pt x="1122" y="346"/>
                    <a:pt x="1122" y="346"/>
                    <a:pt x="1122" y="346"/>
                  </a:cubicBezTo>
                  <a:cubicBezTo>
                    <a:pt x="1122" y="346"/>
                    <a:pt x="1123" y="346"/>
                    <a:pt x="1123" y="345"/>
                  </a:cubicBezTo>
                  <a:cubicBezTo>
                    <a:pt x="1407" y="61"/>
                    <a:pt x="1407" y="61"/>
                    <a:pt x="1407" y="61"/>
                  </a:cubicBezTo>
                  <a:cubicBezTo>
                    <a:pt x="1408" y="60"/>
                    <a:pt x="1408" y="58"/>
                    <a:pt x="1407" y="57"/>
                  </a:cubicBezTo>
                  <a:cubicBezTo>
                    <a:pt x="1406" y="55"/>
                    <a:pt x="1404" y="55"/>
                    <a:pt x="1403" y="57"/>
                  </a:cubicBezTo>
                  <a:cubicBezTo>
                    <a:pt x="1118" y="341"/>
                    <a:pt x="1118" y="341"/>
                    <a:pt x="1118" y="341"/>
                  </a:cubicBezTo>
                  <a:cubicBezTo>
                    <a:pt x="1118" y="341"/>
                    <a:pt x="1118" y="342"/>
                    <a:pt x="1118" y="342"/>
                  </a:cubicBezTo>
                  <a:close/>
                  <a:moveTo>
                    <a:pt x="875" y="592"/>
                  </a:moveTo>
                  <a:cubicBezTo>
                    <a:pt x="876" y="592"/>
                    <a:pt x="877" y="591"/>
                    <a:pt x="877" y="591"/>
                  </a:cubicBezTo>
                  <a:cubicBezTo>
                    <a:pt x="1040" y="428"/>
                    <a:pt x="1040" y="428"/>
                    <a:pt x="1040" y="428"/>
                  </a:cubicBezTo>
                  <a:cubicBezTo>
                    <a:pt x="1041" y="427"/>
                    <a:pt x="1041" y="425"/>
                    <a:pt x="1040" y="424"/>
                  </a:cubicBezTo>
                  <a:cubicBezTo>
                    <a:pt x="1039" y="423"/>
                    <a:pt x="1037" y="423"/>
                    <a:pt x="1035" y="424"/>
                  </a:cubicBezTo>
                  <a:cubicBezTo>
                    <a:pt x="873" y="586"/>
                    <a:pt x="873" y="586"/>
                    <a:pt x="873" y="586"/>
                  </a:cubicBezTo>
                  <a:cubicBezTo>
                    <a:pt x="872" y="588"/>
                    <a:pt x="872" y="590"/>
                    <a:pt x="873" y="591"/>
                  </a:cubicBezTo>
                  <a:cubicBezTo>
                    <a:pt x="874" y="591"/>
                    <a:pt x="875" y="592"/>
                    <a:pt x="875" y="592"/>
                  </a:cubicBezTo>
                  <a:close/>
                  <a:moveTo>
                    <a:pt x="1124" y="352"/>
                  </a:moveTo>
                  <a:cubicBezTo>
                    <a:pt x="1123" y="352"/>
                    <a:pt x="1121" y="352"/>
                    <a:pt x="1121" y="353"/>
                  </a:cubicBezTo>
                  <a:cubicBezTo>
                    <a:pt x="1048" y="425"/>
                    <a:pt x="1048" y="425"/>
                    <a:pt x="1048" y="425"/>
                  </a:cubicBezTo>
                  <a:cubicBezTo>
                    <a:pt x="1047" y="426"/>
                    <a:pt x="1047" y="428"/>
                    <a:pt x="1048" y="429"/>
                  </a:cubicBezTo>
                  <a:cubicBezTo>
                    <a:pt x="1049" y="430"/>
                    <a:pt x="1050" y="430"/>
                    <a:pt x="1051" y="430"/>
                  </a:cubicBezTo>
                  <a:cubicBezTo>
                    <a:pt x="1051" y="430"/>
                    <a:pt x="1052" y="430"/>
                    <a:pt x="1053" y="429"/>
                  </a:cubicBezTo>
                  <a:cubicBezTo>
                    <a:pt x="1125" y="357"/>
                    <a:pt x="1125" y="357"/>
                    <a:pt x="1125" y="357"/>
                  </a:cubicBezTo>
                  <a:cubicBezTo>
                    <a:pt x="1126" y="356"/>
                    <a:pt x="1126" y="355"/>
                    <a:pt x="1126" y="354"/>
                  </a:cubicBezTo>
                  <a:cubicBezTo>
                    <a:pt x="1126" y="354"/>
                    <a:pt x="1126" y="354"/>
                    <a:pt x="1127" y="354"/>
                  </a:cubicBezTo>
                  <a:cubicBezTo>
                    <a:pt x="1127" y="354"/>
                    <a:pt x="1128" y="354"/>
                    <a:pt x="1129" y="353"/>
                  </a:cubicBezTo>
                  <a:cubicBezTo>
                    <a:pt x="1421" y="62"/>
                    <a:pt x="1421" y="62"/>
                    <a:pt x="1421" y="62"/>
                  </a:cubicBezTo>
                  <a:cubicBezTo>
                    <a:pt x="1422" y="60"/>
                    <a:pt x="1422" y="58"/>
                    <a:pt x="1421" y="57"/>
                  </a:cubicBezTo>
                  <a:cubicBezTo>
                    <a:pt x="1419" y="56"/>
                    <a:pt x="1417" y="56"/>
                    <a:pt x="1416" y="57"/>
                  </a:cubicBezTo>
                  <a:cubicBezTo>
                    <a:pt x="1124" y="349"/>
                    <a:pt x="1124" y="349"/>
                    <a:pt x="1124" y="349"/>
                  </a:cubicBezTo>
                  <a:cubicBezTo>
                    <a:pt x="1124" y="350"/>
                    <a:pt x="1123" y="351"/>
                    <a:pt x="1124" y="352"/>
                  </a:cubicBezTo>
                  <a:close/>
                  <a:moveTo>
                    <a:pt x="879" y="602"/>
                  </a:moveTo>
                  <a:cubicBezTo>
                    <a:pt x="880" y="602"/>
                    <a:pt x="881" y="602"/>
                    <a:pt x="881" y="601"/>
                  </a:cubicBezTo>
                  <a:cubicBezTo>
                    <a:pt x="1048" y="434"/>
                    <a:pt x="1048" y="434"/>
                    <a:pt x="1048" y="434"/>
                  </a:cubicBezTo>
                  <a:cubicBezTo>
                    <a:pt x="1049" y="433"/>
                    <a:pt x="1049" y="431"/>
                    <a:pt x="1048" y="430"/>
                  </a:cubicBezTo>
                  <a:cubicBezTo>
                    <a:pt x="1047" y="429"/>
                    <a:pt x="1045" y="429"/>
                    <a:pt x="1044" y="430"/>
                  </a:cubicBezTo>
                  <a:cubicBezTo>
                    <a:pt x="877" y="597"/>
                    <a:pt x="877" y="597"/>
                    <a:pt x="877" y="597"/>
                  </a:cubicBezTo>
                  <a:cubicBezTo>
                    <a:pt x="876" y="598"/>
                    <a:pt x="876" y="600"/>
                    <a:pt x="877" y="601"/>
                  </a:cubicBezTo>
                  <a:cubicBezTo>
                    <a:pt x="878" y="602"/>
                    <a:pt x="878" y="602"/>
                    <a:pt x="879" y="602"/>
                  </a:cubicBezTo>
                  <a:close/>
                  <a:moveTo>
                    <a:pt x="869" y="626"/>
                  </a:moveTo>
                  <a:cubicBezTo>
                    <a:pt x="870" y="626"/>
                    <a:pt x="871" y="626"/>
                    <a:pt x="871" y="625"/>
                  </a:cubicBezTo>
                  <a:cubicBezTo>
                    <a:pt x="1054" y="442"/>
                    <a:pt x="1054" y="442"/>
                    <a:pt x="1054" y="442"/>
                  </a:cubicBezTo>
                  <a:cubicBezTo>
                    <a:pt x="1054" y="442"/>
                    <a:pt x="1054" y="442"/>
                    <a:pt x="1054" y="441"/>
                  </a:cubicBezTo>
                  <a:cubicBezTo>
                    <a:pt x="1055" y="441"/>
                    <a:pt x="1055" y="441"/>
                    <a:pt x="1055" y="441"/>
                  </a:cubicBezTo>
                  <a:cubicBezTo>
                    <a:pt x="1130" y="367"/>
                    <a:pt x="1130" y="367"/>
                    <a:pt x="1130" y="367"/>
                  </a:cubicBezTo>
                  <a:cubicBezTo>
                    <a:pt x="1131" y="365"/>
                    <a:pt x="1131" y="364"/>
                    <a:pt x="1130" y="362"/>
                  </a:cubicBezTo>
                  <a:cubicBezTo>
                    <a:pt x="1128" y="361"/>
                    <a:pt x="1126" y="361"/>
                    <a:pt x="1125" y="362"/>
                  </a:cubicBezTo>
                  <a:cubicBezTo>
                    <a:pt x="1051" y="437"/>
                    <a:pt x="1051" y="437"/>
                    <a:pt x="1051" y="437"/>
                  </a:cubicBezTo>
                  <a:cubicBezTo>
                    <a:pt x="1051" y="437"/>
                    <a:pt x="1051" y="437"/>
                    <a:pt x="1050" y="437"/>
                  </a:cubicBezTo>
                  <a:cubicBezTo>
                    <a:pt x="1050" y="438"/>
                    <a:pt x="1050" y="438"/>
                    <a:pt x="1050" y="438"/>
                  </a:cubicBezTo>
                  <a:cubicBezTo>
                    <a:pt x="867" y="621"/>
                    <a:pt x="867" y="621"/>
                    <a:pt x="867" y="621"/>
                  </a:cubicBezTo>
                  <a:cubicBezTo>
                    <a:pt x="866" y="622"/>
                    <a:pt x="866" y="624"/>
                    <a:pt x="867" y="625"/>
                  </a:cubicBezTo>
                  <a:cubicBezTo>
                    <a:pt x="868" y="626"/>
                    <a:pt x="868" y="626"/>
                    <a:pt x="869" y="626"/>
                  </a:cubicBezTo>
                  <a:close/>
                  <a:moveTo>
                    <a:pt x="1134" y="357"/>
                  </a:moveTo>
                  <a:cubicBezTo>
                    <a:pt x="1135" y="358"/>
                    <a:pt x="1136" y="358"/>
                    <a:pt x="1137" y="358"/>
                  </a:cubicBezTo>
                  <a:cubicBezTo>
                    <a:pt x="1137" y="358"/>
                    <a:pt x="1138" y="358"/>
                    <a:pt x="1139" y="357"/>
                  </a:cubicBezTo>
                  <a:cubicBezTo>
                    <a:pt x="1430" y="66"/>
                    <a:pt x="1430" y="66"/>
                    <a:pt x="1430" y="66"/>
                  </a:cubicBezTo>
                  <a:cubicBezTo>
                    <a:pt x="1432" y="65"/>
                    <a:pt x="1432" y="63"/>
                    <a:pt x="1430" y="61"/>
                  </a:cubicBezTo>
                  <a:cubicBezTo>
                    <a:pt x="1429" y="60"/>
                    <a:pt x="1427" y="60"/>
                    <a:pt x="1426" y="61"/>
                  </a:cubicBezTo>
                  <a:cubicBezTo>
                    <a:pt x="1134" y="353"/>
                    <a:pt x="1134" y="353"/>
                    <a:pt x="1134" y="353"/>
                  </a:cubicBezTo>
                  <a:cubicBezTo>
                    <a:pt x="1133" y="354"/>
                    <a:pt x="1133" y="356"/>
                    <a:pt x="1134" y="357"/>
                  </a:cubicBezTo>
                  <a:close/>
                  <a:moveTo>
                    <a:pt x="1441" y="64"/>
                  </a:moveTo>
                  <a:cubicBezTo>
                    <a:pt x="1440" y="63"/>
                    <a:pt x="1438" y="63"/>
                    <a:pt x="1437" y="64"/>
                  </a:cubicBezTo>
                  <a:cubicBezTo>
                    <a:pt x="1146" y="355"/>
                    <a:pt x="1146" y="355"/>
                    <a:pt x="1146" y="355"/>
                  </a:cubicBezTo>
                  <a:cubicBezTo>
                    <a:pt x="1145" y="356"/>
                    <a:pt x="1145" y="358"/>
                    <a:pt x="1146" y="359"/>
                  </a:cubicBezTo>
                  <a:cubicBezTo>
                    <a:pt x="1147" y="360"/>
                    <a:pt x="1148" y="360"/>
                    <a:pt x="1149" y="360"/>
                  </a:cubicBezTo>
                  <a:cubicBezTo>
                    <a:pt x="1149" y="360"/>
                    <a:pt x="1150" y="360"/>
                    <a:pt x="1151" y="359"/>
                  </a:cubicBezTo>
                  <a:cubicBezTo>
                    <a:pt x="1441" y="69"/>
                    <a:pt x="1441" y="69"/>
                    <a:pt x="1441" y="69"/>
                  </a:cubicBezTo>
                  <a:cubicBezTo>
                    <a:pt x="1443" y="68"/>
                    <a:pt x="1443" y="66"/>
                    <a:pt x="1441" y="64"/>
                  </a:cubicBezTo>
                  <a:close/>
                  <a:moveTo>
                    <a:pt x="929" y="581"/>
                  </a:moveTo>
                  <a:cubicBezTo>
                    <a:pt x="929" y="581"/>
                    <a:pt x="929" y="581"/>
                    <a:pt x="929" y="581"/>
                  </a:cubicBezTo>
                  <a:cubicBezTo>
                    <a:pt x="1057" y="453"/>
                    <a:pt x="1057" y="453"/>
                    <a:pt x="1057" y="453"/>
                  </a:cubicBezTo>
                  <a:cubicBezTo>
                    <a:pt x="1058" y="452"/>
                    <a:pt x="1058" y="450"/>
                    <a:pt x="1057" y="449"/>
                  </a:cubicBezTo>
                  <a:cubicBezTo>
                    <a:pt x="1056" y="448"/>
                    <a:pt x="1054" y="448"/>
                    <a:pt x="1052" y="449"/>
                  </a:cubicBezTo>
                  <a:cubicBezTo>
                    <a:pt x="924" y="577"/>
                    <a:pt x="924" y="577"/>
                    <a:pt x="924" y="577"/>
                  </a:cubicBezTo>
                  <a:cubicBezTo>
                    <a:pt x="924" y="577"/>
                    <a:pt x="924" y="577"/>
                    <a:pt x="924" y="577"/>
                  </a:cubicBezTo>
                  <a:cubicBezTo>
                    <a:pt x="864" y="638"/>
                    <a:pt x="864" y="638"/>
                    <a:pt x="864" y="638"/>
                  </a:cubicBezTo>
                  <a:cubicBezTo>
                    <a:pt x="863" y="639"/>
                    <a:pt x="863" y="641"/>
                    <a:pt x="864" y="642"/>
                  </a:cubicBezTo>
                  <a:cubicBezTo>
                    <a:pt x="864" y="643"/>
                    <a:pt x="865" y="643"/>
                    <a:pt x="866" y="643"/>
                  </a:cubicBezTo>
                  <a:cubicBezTo>
                    <a:pt x="867" y="643"/>
                    <a:pt x="868" y="643"/>
                    <a:pt x="868" y="642"/>
                  </a:cubicBezTo>
                  <a:lnTo>
                    <a:pt x="929" y="581"/>
                  </a:lnTo>
                  <a:close/>
                  <a:moveTo>
                    <a:pt x="1071" y="438"/>
                  </a:moveTo>
                  <a:cubicBezTo>
                    <a:pt x="1072" y="438"/>
                    <a:pt x="1073" y="437"/>
                    <a:pt x="1073" y="437"/>
                  </a:cubicBezTo>
                  <a:cubicBezTo>
                    <a:pt x="1140" y="370"/>
                    <a:pt x="1140" y="370"/>
                    <a:pt x="1140" y="370"/>
                  </a:cubicBezTo>
                  <a:cubicBezTo>
                    <a:pt x="1141" y="369"/>
                    <a:pt x="1141" y="367"/>
                    <a:pt x="1140" y="366"/>
                  </a:cubicBezTo>
                  <a:cubicBezTo>
                    <a:pt x="1139" y="365"/>
                    <a:pt x="1137" y="365"/>
                    <a:pt x="1135" y="366"/>
                  </a:cubicBezTo>
                  <a:cubicBezTo>
                    <a:pt x="1069" y="432"/>
                    <a:pt x="1069" y="432"/>
                    <a:pt x="1069" y="432"/>
                  </a:cubicBezTo>
                  <a:cubicBezTo>
                    <a:pt x="1068" y="434"/>
                    <a:pt x="1068" y="436"/>
                    <a:pt x="1069" y="437"/>
                  </a:cubicBezTo>
                  <a:cubicBezTo>
                    <a:pt x="1070" y="437"/>
                    <a:pt x="1070" y="438"/>
                    <a:pt x="1071" y="438"/>
                  </a:cubicBezTo>
                  <a:close/>
                  <a:moveTo>
                    <a:pt x="1070" y="455"/>
                  </a:moveTo>
                  <a:cubicBezTo>
                    <a:pt x="1071" y="453"/>
                    <a:pt x="1071" y="451"/>
                    <a:pt x="1070" y="450"/>
                  </a:cubicBezTo>
                  <a:cubicBezTo>
                    <a:pt x="1068" y="449"/>
                    <a:pt x="1066" y="449"/>
                    <a:pt x="1065" y="450"/>
                  </a:cubicBezTo>
                  <a:cubicBezTo>
                    <a:pt x="868" y="647"/>
                    <a:pt x="868" y="647"/>
                    <a:pt x="868" y="647"/>
                  </a:cubicBezTo>
                  <a:cubicBezTo>
                    <a:pt x="867" y="649"/>
                    <a:pt x="867" y="651"/>
                    <a:pt x="868" y="652"/>
                  </a:cubicBezTo>
                  <a:cubicBezTo>
                    <a:pt x="869" y="652"/>
                    <a:pt x="870" y="653"/>
                    <a:pt x="870" y="653"/>
                  </a:cubicBezTo>
                  <a:cubicBezTo>
                    <a:pt x="871" y="653"/>
                    <a:pt x="872" y="652"/>
                    <a:pt x="872" y="652"/>
                  </a:cubicBezTo>
                  <a:lnTo>
                    <a:pt x="1070" y="455"/>
                  </a:lnTo>
                  <a:close/>
                  <a:moveTo>
                    <a:pt x="1233" y="292"/>
                  </a:moveTo>
                  <a:cubicBezTo>
                    <a:pt x="1233" y="292"/>
                    <a:pt x="1233" y="292"/>
                    <a:pt x="1233" y="292"/>
                  </a:cubicBezTo>
                  <a:cubicBezTo>
                    <a:pt x="1457" y="68"/>
                    <a:pt x="1457" y="68"/>
                    <a:pt x="1457" y="68"/>
                  </a:cubicBezTo>
                  <a:cubicBezTo>
                    <a:pt x="1458" y="66"/>
                    <a:pt x="1458" y="64"/>
                    <a:pt x="1457" y="63"/>
                  </a:cubicBezTo>
                  <a:cubicBezTo>
                    <a:pt x="1455" y="62"/>
                    <a:pt x="1453" y="62"/>
                    <a:pt x="1452" y="63"/>
                  </a:cubicBezTo>
                  <a:cubicBezTo>
                    <a:pt x="1228" y="287"/>
                    <a:pt x="1228" y="287"/>
                    <a:pt x="1228" y="287"/>
                  </a:cubicBezTo>
                  <a:cubicBezTo>
                    <a:pt x="1228" y="287"/>
                    <a:pt x="1228" y="287"/>
                    <a:pt x="1228" y="287"/>
                  </a:cubicBezTo>
                  <a:cubicBezTo>
                    <a:pt x="1228" y="287"/>
                    <a:pt x="1228" y="287"/>
                    <a:pt x="1228" y="287"/>
                  </a:cubicBezTo>
                  <a:cubicBezTo>
                    <a:pt x="1161" y="354"/>
                    <a:pt x="1161" y="354"/>
                    <a:pt x="1161" y="354"/>
                  </a:cubicBezTo>
                  <a:cubicBezTo>
                    <a:pt x="1160" y="356"/>
                    <a:pt x="1160" y="358"/>
                    <a:pt x="1161" y="359"/>
                  </a:cubicBezTo>
                  <a:cubicBezTo>
                    <a:pt x="1162" y="359"/>
                    <a:pt x="1162" y="360"/>
                    <a:pt x="1163" y="360"/>
                  </a:cubicBezTo>
                  <a:cubicBezTo>
                    <a:pt x="1164" y="360"/>
                    <a:pt x="1165" y="359"/>
                    <a:pt x="1165" y="359"/>
                  </a:cubicBezTo>
                  <a:cubicBezTo>
                    <a:pt x="1233" y="292"/>
                    <a:pt x="1233" y="292"/>
                    <a:pt x="1233" y="292"/>
                  </a:cubicBezTo>
                  <a:cubicBezTo>
                    <a:pt x="1233" y="292"/>
                    <a:pt x="1233" y="292"/>
                    <a:pt x="1233" y="292"/>
                  </a:cubicBezTo>
                  <a:close/>
                  <a:moveTo>
                    <a:pt x="1142" y="373"/>
                  </a:moveTo>
                  <a:cubicBezTo>
                    <a:pt x="1106" y="410"/>
                    <a:pt x="1106" y="410"/>
                    <a:pt x="1106" y="410"/>
                  </a:cubicBezTo>
                  <a:cubicBezTo>
                    <a:pt x="1104" y="413"/>
                    <a:pt x="1104" y="413"/>
                    <a:pt x="1104" y="413"/>
                  </a:cubicBezTo>
                  <a:cubicBezTo>
                    <a:pt x="1104" y="413"/>
                    <a:pt x="1104" y="413"/>
                    <a:pt x="1104" y="413"/>
                  </a:cubicBezTo>
                  <a:cubicBezTo>
                    <a:pt x="1094" y="422"/>
                    <a:pt x="1094" y="422"/>
                    <a:pt x="1094" y="422"/>
                  </a:cubicBezTo>
                  <a:cubicBezTo>
                    <a:pt x="1093" y="424"/>
                    <a:pt x="1092" y="425"/>
                    <a:pt x="1093" y="427"/>
                  </a:cubicBezTo>
                  <a:cubicBezTo>
                    <a:pt x="1094" y="427"/>
                    <a:pt x="1095" y="428"/>
                    <a:pt x="1095" y="428"/>
                  </a:cubicBezTo>
                  <a:cubicBezTo>
                    <a:pt x="1096" y="428"/>
                    <a:pt x="1097" y="427"/>
                    <a:pt x="1098" y="427"/>
                  </a:cubicBezTo>
                  <a:cubicBezTo>
                    <a:pt x="1107" y="417"/>
                    <a:pt x="1107" y="417"/>
                    <a:pt x="1107" y="417"/>
                  </a:cubicBezTo>
                  <a:cubicBezTo>
                    <a:pt x="1107" y="417"/>
                    <a:pt x="1107" y="417"/>
                    <a:pt x="1107" y="417"/>
                  </a:cubicBezTo>
                  <a:cubicBezTo>
                    <a:pt x="1110" y="415"/>
                    <a:pt x="1110" y="415"/>
                    <a:pt x="1110" y="415"/>
                  </a:cubicBezTo>
                  <a:cubicBezTo>
                    <a:pt x="1110" y="415"/>
                    <a:pt x="1110" y="415"/>
                    <a:pt x="1110" y="415"/>
                  </a:cubicBezTo>
                  <a:cubicBezTo>
                    <a:pt x="1147" y="378"/>
                    <a:pt x="1147" y="378"/>
                    <a:pt x="1147" y="378"/>
                  </a:cubicBezTo>
                  <a:cubicBezTo>
                    <a:pt x="1148" y="377"/>
                    <a:pt x="1148" y="375"/>
                    <a:pt x="1146" y="373"/>
                  </a:cubicBezTo>
                  <a:cubicBezTo>
                    <a:pt x="1145" y="372"/>
                    <a:pt x="1143" y="372"/>
                    <a:pt x="1142" y="373"/>
                  </a:cubicBezTo>
                  <a:close/>
                  <a:moveTo>
                    <a:pt x="1087" y="451"/>
                  </a:moveTo>
                  <a:cubicBezTo>
                    <a:pt x="1088" y="450"/>
                    <a:pt x="1088" y="448"/>
                    <a:pt x="1087" y="447"/>
                  </a:cubicBezTo>
                  <a:cubicBezTo>
                    <a:pt x="1086" y="446"/>
                    <a:pt x="1084" y="446"/>
                    <a:pt x="1083" y="447"/>
                  </a:cubicBezTo>
                  <a:cubicBezTo>
                    <a:pt x="873" y="657"/>
                    <a:pt x="873" y="657"/>
                    <a:pt x="873" y="657"/>
                  </a:cubicBezTo>
                  <a:cubicBezTo>
                    <a:pt x="871" y="658"/>
                    <a:pt x="871" y="660"/>
                    <a:pt x="873" y="661"/>
                  </a:cubicBezTo>
                  <a:cubicBezTo>
                    <a:pt x="873" y="662"/>
                    <a:pt x="874" y="662"/>
                    <a:pt x="875" y="662"/>
                  </a:cubicBezTo>
                  <a:cubicBezTo>
                    <a:pt x="876" y="662"/>
                    <a:pt x="876" y="662"/>
                    <a:pt x="877" y="661"/>
                  </a:cubicBezTo>
                  <a:lnTo>
                    <a:pt x="1087" y="451"/>
                  </a:lnTo>
                  <a:close/>
                  <a:moveTo>
                    <a:pt x="1469" y="65"/>
                  </a:moveTo>
                  <a:cubicBezTo>
                    <a:pt x="1468" y="63"/>
                    <a:pt x="1466" y="63"/>
                    <a:pt x="1465" y="65"/>
                  </a:cubicBezTo>
                  <a:cubicBezTo>
                    <a:pt x="1177" y="353"/>
                    <a:pt x="1177" y="353"/>
                    <a:pt x="1177" y="353"/>
                  </a:cubicBezTo>
                  <a:cubicBezTo>
                    <a:pt x="1176" y="354"/>
                    <a:pt x="1176" y="356"/>
                    <a:pt x="1177" y="357"/>
                  </a:cubicBezTo>
                  <a:cubicBezTo>
                    <a:pt x="1178" y="358"/>
                    <a:pt x="1178" y="358"/>
                    <a:pt x="1179" y="358"/>
                  </a:cubicBezTo>
                  <a:cubicBezTo>
                    <a:pt x="1180" y="358"/>
                    <a:pt x="1181" y="358"/>
                    <a:pt x="1181" y="357"/>
                  </a:cubicBezTo>
                  <a:cubicBezTo>
                    <a:pt x="1469" y="69"/>
                    <a:pt x="1469" y="69"/>
                    <a:pt x="1469" y="69"/>
                  </a:cubicBezTo>
                  <a:cubicBezTo>
                    <a:pt x="1470" y="68"/>
                    <a:pt x="1470" y="66"/>
                    <a:pt x="1469" y="65"/>
                  </a:cubicBezTo>
                  <a:close/>
                  <a:moveTo>
                    <a:pt x="1480" y="68"/>
                  </a:moveTo>
                  <a:cubicBezTo>
                    <a:pt x="1479" y="67"/>
                    <a:pt x="1477" y="67"/>
                    <a:pt x="1475" y="68"/>
                  </a:cubicBezTo>
                  <a:cubicBezTo>
                    <a:pt x="1184" y="360"/>
                    <a:pt x="1184" y="360"/>
                    <a:pt x="1184" y="360"/>
                  </a:cubicBezTo>
                  <a:cubicBezTo>
                    <a:pt x="1183" y="361"/>
                    <a:pt x="1183" y="363"/>
                    <a:pt x="1184" y="364"/>
                  </a:cubicBezTo>
                  <a:cubicBezTo>
                    <a:pt x="1184" y="365"/>
                    <a:pt x="1185" y="365"/>
                    <a:pt x="1186" y="365"/>
                  </a:cubicBezTo>
                  <a:cubicBezTo>
                    <a:pt x="1187" y="365"/>
                    <a:pt x="1188" y="365"/>
                    <a:pt x="1188" y="364"/>
                  </a:cubicBezTo>
                  <a:cubicBezTo>
                    <a:pt x="1480" y="72"/>
                    <a:pt x="1480" y="72"/>
                    <a:pt x="1480" y="72"/>
                  </a:cubicBezTo>
                  <a:cubicBezTo>
                    <a:pt x="1481" y="71"/>
                    <a:pt x="1481" y="69"/>
                    <a:pt x="1480" y="68"/>
                  </a:cubicBezTo>
                  <a:close/>
                  <a:moveTo>
                    <a:pt x="1096" y="448"/>
                  </a:moveTo>
                  <a:cubicBezTo>
                    <a:pt x="876" y="667"/>
                    <a:pt x="876" y="667"/>
                    <a:pt x="876" y="667"/>
                  </a:cubicBezTo>
                  <a:cubicBezTo>
                    <a:pt x="875" y="668"/>
                    <a:pt x="875" y="670"/>
                    <a:pt x="876" y="671"/>
                  </a:cubicBezTo>
                  <a:cubicBezTo>
                    <a:pt x="877" y="672"/>
                    <a:pt x="878" y="672"/>
                    <a:pt x="879" y="672"/>
                  </a:cubicBezTo>
                  <a:cubicBezTo>
                    <a:pt x="879" y="672"/>
                    <a:pt x="880" y="672"/>
                    <a:pt x="881" y="671"/>
                  </a:cubicBezTo>
                  <a:cubicBezTo>
                    <a:pt x="1100" y="452"/>
                    <a:pt x="1100" y="452"/>
                    <a:pt x="1100" y="452"/>
                  </a:cubicBezTo>
                  <a:cubicBezTo>
                    <a:pt x="1101" y="451"/>
                    <a:pt x="1101" y="449"/>
                    <a:pt x="1100" y="448"/>
                  </a:cubicBezTo>
                  <a:cubicBezTo>
                    <a:pt x="1099" y="446"/>
                    <a:pt x="1097" y="446"/>
                    <a:pt x="1096" y="448"/>
                  </a:cubicBezTo>
                  <a:close/>
                  <a:moveTo>
                    <a:pt x="1490" y="76"/>
                  </a:moveTo>
                  <a:cubicBezTo>
                    <a:pt x="1491" y="75"/>
                    <a:pt x="1491" y="73"/>
                    <a:pt x="1490" y="72"/>
                  </a:cubicBezTo>
                  <a:cubicBezTo>
                    <a:pt x="1489" y="71"/>
                    <a:pt x="1487" y="71"/>
                    <a:pt x="1486" y="72"/>
                  </a:cubicBezTo>
                  <a:cubicBezTo>
                    <a:pt x="1191" y="367"/>
                    <a:pt x="1191" y="367"/>
                    <a:pt x="1191" y="367"/>
                  </a:cubicBezTo>
                  <a:cubicBezTo>
                    <a:pt x="1190" y="368"/>
                    <a:pt x="1190" y="370"/>
                    <a:pt x="1191" y="371"/>
                  </a:cubicBezTo>
                  <a:cubicBezTo>
                    <a:pt x="1191" y="372"/>
                    <a:pt x="1192" y="372"/>
                    <a:pt x="1193" y="372"/>
                  </a:cubicBezTo>
                  <a:cubicBezTo>
                    <a:pt x="1194" y="372"/>
                    <a:pt x="1195" y="372"/>
                    <a:pt x="1195" y="371"/>
                  </a:cubicBezTo>
                  <a:lnTo>
                    <a:pt x="1490" y="76"/>
                  </a:lnTo>
                  <a:close/>
                  <a:moveTo>
                    <a:pt x="1090" y="467"/>
                  </a:moveTo>
                  <a:cubicBezTo>
                    <a:pt x="879" y="678"/>
                    <a:pt x="879" y="678"/>
                    <a:pt x="879" y="678"/>
                  </a:cubicBezTo>
                  <a:cubicBezTo>
                    <a:pt x="878" y="679"/>
                    <a:pt x="878" y="681"/>
                    <a:pt x="879" y="683"/>
                  </a:cubicBezTo>
                  <a:cubicBezTo>
                    <a:pt x="880" y="683"/>
                    <a:pt x="881" y="683"/>
                    <a:pt x="881" y="683"/>
                  </a:cubicBezTo>
                  <a:cubicBezTo>
                    <a:pt x="882" y="683"/>
                    <a:pt x="883" y="683"/>
                    <a:pt x="884" y="683"/>
                  </a:cubicBezTo>
                  <a:cubicBezTo>
                    <a:pt x="1094" y="472"/>
                    <a:pt x="1094" y="472"/>
                    <a:pt x="1094" y="472"/>
                  </a:cubicBezTo>
                  <a:cubicBezTo>
                    <a:pt x="1096" y="470"/>
                    <a:pt x="1096" y="469"/>
                    <a:pt x="1094" y="467"/>
                  </a:cubicBezTo>
                  <a:cubicBezTo>
                    <a:pt x="1093" y="466"/>
                    <a:pt x="1091" y="466"/>
                    <a:pt x="1090" y="467"/>
                  </a:cubicBezTo>
                  <a:close/>
                  <a:moveTo>
                    <a:pt x="1504" y="76"/>
                  </a:moveTo>
                  <a:cubicBezTo>
                    <a:pt x="1506" y="75"/>
                    <a:pt x="1506" y="73"/>
                    <a:pt x="1504" y="71"/>
                  </a:cubicBezTo>
                  <a:cubicBezTo>
                    <a:pt x="1503" y="70"/>
                    <a:pt x="1501" y="70"/>
                    <a:pt x="1500" y="71"/>
                  </a:cubicBezTo>
                  <a:cubicBezTo>
                    <a:pt x="1201" y="370"/>
                    <a:pt x="1201" y="370"/>
                    <a:pt x="1201" y="370"/>
                  </a:cubicBezTo>
                  <a:cubicBezTo>
                    <a:pt x="1201" y="370"/>
                    <a:pt x="1201" y="370"/>
                    <a:pt x="1201" y="370"/>
                  </a:cubicBezTo>
                  <a:cubicBezTo>
                    <a:pt x="1196" y="376"/>
                    <a:pt x="1196" y="376"/>
                    <a:pt x="1196" y="376"/>
                  </a:cubicBezTo>
                  <a:cubicBezTo>
                    <a:pt x="1195" y="377"/>
                    <a:pt x="1195" y="379"/>
                    <a:pt x="1196" y="380"/>
                  </a:cubicBezTo>
                  <a:cubicBezTo>
                    <a:pt x="1196" y="381"/>
                    <a:pt x="1197" y="381"/>
                    <a:pt x="1198" y="381"/>
                  </a:cubicBezTo>
                  <a:cubicBezTo>
                    <a:pt x="1199" y="381"/>
                    <a:pt x="1200" y="381"/>
                    <a:pt x="1200" y="380"/>
                  </a:cubicBezTo>
                  <a:cubicBezTo>
                    <a:pt x="1212" y="368"/>
                    <a:pt x="1212" y="368"/>
                    <a:pt x="1212" y="368"/>
                  </a:cubicBezTo>
                  <a:lnTo>
                    <a:pt x="1504" y="76"/>
                  </a:lnTo>
                  <a:close/>
                  <a:moveTo>
                    <a:pt x="885" y="695"/>
                  </a:moveTo>
                  <a:cubicBezTo>
                    <a:pt x="1055" y="525"/>
                    <a:pt x="1055" y="525"/>
                    <a:pt x="1055" y="525"/>
                  </a:cubicBezTo>
                  <a:cubicBezTo>
                    <a:pt x="1055" y="525"/>
                    <a:pt x="1055" y="525"/>
                    <a:pt x="1055" y="525"/>
                  </a:cubicBezTo>
                  <a:cubicBezTo>
                    <a:pt x="1055" y="525"/>
                    <a:pt x="1055" y="525"/>
                    <a:pt x="1055" y="525"/>
                  </a:cubicBezTo>
                  <a:cubicBezTo>
                    <a:pt x="1055" y="525"/>
                    <a:pt x="1056" y="525"/>
                    <a:pt x="1056" y="524"/>
                  </a:cubicBezTo>
                  <a:cubicBezTo>
                    <a:pt x="1056" y="524"/>
                    <a:pt x="1056" y="524"/>
                    <a:pt x="1056" y="524"/>
                  </a:cubicBezTo>
                  <a:cubicBezTo>
                    <a:pt x="1056" y="524"/>
                    <a:pt x="1056" y="524"/>
                    <a:pt x="1056" y="524"/>
                  </a:cubicBezTo>
                  <a:cubicBezTo>
                    <a:pt x="1057" y="523"/>
                    <a:pt x="1058" y="523"/>
                    <a:pt x="1058" y="522"/>
                  </a:cubicBezTo>
                  <a:cubicBezTo>
                    <a:pt x="1058" y="522"/>
                    <a:pt x="1059" y="522"/>
                    <a:pt x="1059" y="521"/>
                  </a:cubicBezTo>
                  <a:cubicBezTo>
                    <a:pt x="1059" y="521"/>
                    <a:pt x="1059" y="521"/>
                    <a:pt x="1059" y="521"/>
                  </a:cubicBezTo>
                  <a:cubicBezTo>
                    <a:pt x="1059" y="521"/>
                    <a:pt x="1059" y="521"/>
                    <a:pt x="1059" y="520"/>
                  </a:cubicBezTo>
                  <a:cubicBezTo>
                    <a:pt x="1059" y="520"/>
                    <a:pt x="1059" y="520"/>
                    <a:pt x="1059" y="520"/>
                  </a:cubicBezTo>
                  <a:cubicBezTo>
                    <a:pt x="1059" y="520"/>
                    <a:pt x="1059" y="519"/>
                    <a:pt x="1059" y="519"/>
                  </a:cubicBezTo>
                  <a:cubicBezTo>
                    <a:pt x="1059" y="519"/>
                    <a:pt x="1059" y="519"/>
                    <a:pt x="1059" y="519"/>
                  </a:cubicBezTo>
                  <a:cubicBezTo>
                    <a:pt x="1059" y="518"/>
                    <a:pt x="1059" y="518"/>
                    <a:pt x="1059" y="518"/>
                  </a:cubicBezTo>
                  <a:cubicBezTo>
                    <a:pt x="1060" y="518"/>
                    <a:pt x="1060" y="518"/>
                    <a:pt x="1060" y="518"/>
                  </a:cubicBezTo>
                  <a:cubicBezTo>
                    <a:pt x="1061" y="518"/>
                    <a:pt x="1062" y="518"/>
                    <a:pt x="1063" y="518"/>
                  </a:cubicBezTo>
                  <a:cubicBezTo>
                    <a:pt x="1083" y="497"/>
                    <a:pt x="1083" y="497"/>
                    <a:pt x="1083" y="497"/>
                  </a:cubicBezTo>
                  <a:cubicBezTo>
                    <a:pt x="1084" y="496"/>
                    <a:pt x="1084" y="494"/>
                    <a:pt x="1083" y="493"/>
                  </a:cubicBezTo>
                  <a:cubicBezTo>
                    <a:pt x="1082" y="492"/>
                    <a:pt x="1080" y="492"/>
                    <a:pt x="1079" y="493"/>
                  </a:cubicBezTo>
                  <a:cubicBezTo>
                    <a:pt x="1058" y="513"/>
                    <a:pt x="1058" y="513"/>
                    <a:pt x="1058" y="513"/>
                  </a:cubicBezTo>
                  <a:cubicBezTo>
                    <a:pt x="1057" y="514"/>
                    <a:pt x="1057" y="515"/>
                    <a:pt x="1058" y="516"/>
                  </a:cubicBezTo>
                  <a:cubicBezTo>
                    <a:pt x="1058" y="516"/>
                    <a:pt x="1057" y="516"/>
                    <a:pt x="1057" y="516"/>
                  </a:cubicBezTo>
                  <a:cubicBezTo>
                    <a:pt x="1057" y="516"/>
                    <a:pt x="1057" y="516"/>
                    <a:pt x="1057" y="516"/>
                  </a:cubicBezTo>
                  <a:cubicBezTo>
                    <a:pt x="1057" y="516"/>
                    <a:pt x="1056" y="516"/>
                    <a:pt x="1056" y="516"/>
                  </a:cubicBezTo>
                  <a:cubicBezTo>
                    <a:pt x="1056" y="516"/>
                    <a:pt x="1056" y="516"/>
                    <a:pt x="1056" y="516"/>
                  </a:cubicBezTo>
                  <a:cubicBezTo>
                    <a:pt x="1056" y="516"/>
                    <a:pt x="1055" y="516"/>
                    <a:pt x="1055" y="517"/>
                  </a:cubicBezTo>
                  <a:cubicBezTo>
                    <a:pt x="1055" y="517"/>
                    <a:pt x="1055" y="517"/>
                    <a:pt x="1055" y="517"/>
                  </a:cubicBezTo>
                  <a:cubicBezTo>
                    <a:pt x="1054" y="517"/>
                    <a:pt x="1054" y="517"/>
                    <a:pt x="1054" y="517"/>
                  </a:cubicBezTo>
                  <a:cubicBezTo>
                    <a:pt x="1052" y="520"/>
                    <a:pt x="1052" y="520"/>
                    <a:pt x="1052" y="520"/>
                  </a:cubicBezTo>
                  <a:cubicBezTo>
                    <a:pt x="1052" y="520"/>
                    <a:pt x="1052" y="520"/>
                    <a:pt x="1052" y="520"/>
                  </a:cubicBezTo>
                  <a:cubicBezTo>
                    <a:pt x="1051" y="520"/>
                    <a:pt x="1051" y="520"/>
                    <a:pt x="1051" y="521"/>
                  </a:cubicBezTo>
                  <a:cubicBezTo>
                    <a:pt x="1051" y="521"/>
                    <a:pt x="1051" y="521"/>
                    <a:pt x="1051" y="521"/>
                  </a:cubicBezTo>
                  <a:cubicBezTo>
                    <a:pt x="881" y="691"/>
                    <a:pt x="881" y="691"/>
                    <a:pt x="881" y="691"/>
                  </a:cubicBezTo>
                  <a:cubicBezTo>
                    <a:pt x="880" y="692"/>
                    <a:pt x="880" y="694"/>
                    <a:pt x="881" y="695"/>
                  </a:cubicBezTo>
                  <a:cubicBezTo>
                    <a:pt x="881" y="696"/>
                    <a:pt x="882" y="696"/>
                    <a:pt x="883" y="696"/>
                  </a:cubicBezTo>
                  <a:cubicBezTo>
                    <a:pt x="884" y="696"/>
                    <a:pt x="885" y="696"/>
                    <a:pt x="885" y="695"/>
                  </a:cubicBezTo>
                  <a:close/>
                  <a:moveTo>
                    <a:pt x="1035" y="559"/>
                  </a:moveTo>
                  <a:cubicBezTo>
                    <a:pt x="1037" y="558"/>
                    <a:pt x="1037" y="556"/>
                    <a:pt x="1035" y="554"/>
                  </a:cubicBezTo>
                  <a:cubicBezTo>
                    <a:pt x="1034" y="553"/>
                    <a:pt x="1032" y="553"/>
                    <a:pt x="1031" y="554"/>
                  </a:cubicBezTo>
                  <a:cubicBezTo>
                    <a:pt x="883" y="702"/>
                    <a:pt x="883" y="702"/>
                    <a:pt x="883" y="702"/>
                  </a:cubicBezTo>
                  <a:cubicBezTo>
                    <a:pt x="882" y="704"/>
                    <a:pt x="882" y="706"/>
                    <a:pt x="883" y="707"/>
                  </a:cubicBezTo>
                  <a:cubicBezTo>
                    <a:pt x="884" y="707"/>
                    <a:pt x="884" y="708"/>
                    <a:pt x="885" y="708"/>
                  </a:cubicBezTo>
                  <a:cubicBezTo>
                    <a:pt x="886" y="708"/>
                    <a:pt x="887" y="707"/>
                    <a:pt x="887" y="707"/>
                  </a:cubicBezTo>
                  <a:lnTo>
                    <a:pt x="1035" y="559"/>
                  </a:lnTo>
                  <a:close/>
                  <a:moveTo>
                    <a:pt x="1518" y="71"/>
                  </a:moveTo>
                  <a:cubicBezTo>
                    <a:pt x="1517" y="70"/>
                    <a:pt x="1515" y="70"/>
                    <a:pt x="1514" y="71"/>
                  </a:cubicBezTo>
                  <a:cubicBezTo>
                    <a:pt x="1203" y="382"/>
                    <a:pt x="1203" y="382"/>
                    <a:pt x="1203" y="382"/>
                  </a:cubicBezTo>
                  <a:cubicBezTo>
                    <a:pt x="1202" y="384"/>
                    <a:pt x="1202" y="385"/>
                    <a:pt x="1203" y="387"/>
                  </a:cubicBezTo>
                  <a:cubicBezTo>
                    <a:pt x="1204" y="387"/>
                    <a:pt x="1204" y="388"/>
                    <a:pt x="1205" y="388"/>
                  </a:cubicBezTo>
                  <a:cubicBezTo>
                    <a:pt x="1206" y="388"/>
                    <a:pt x="1207" y="387"/>
                    <a:pt x="1207" y="387"/>
                  </a:cubicBezTo>
                  <a:cubicBezTo>
                    <a:pt x="1518" y="76"/>
                    <a:pt x="1518" y="76"/>
                    <a:pt x="1518" y="76"/>
                  </a:cubicBezTo>
                  <a:cubicBezTo>
                    <a:pt x="1520" y="75"/>
                    <a:pt x="1520" y="73"/>
                    <a:pt x="1518" y="71"/>
                  </a:cubicBezTo>
                  <a:close/>
                  <a:moveTo>
                    <a:pt x="1222" y="386"/>
                  </a:moveTo>
                  <a:cubicBezTo>
                    <a:pt x="1529" y="79"/>
                    <a:pt x="1529" y="79"/>
                    <a:pt x="1529" y="79"/>
                  </a:cubicBezTo>
                  <a:cubicBezTo>
                    <a:pt x="1533" y="75"/>
                    <a:pt x="1533" y="75"/>
                    <a:pt x="1533" y="75"/>
                  </a:cubicBezTo>
                  <a:cubicBezTo>
                    <a:pt x="1535" y="73"/>
                    <a:pt x="1535" y="71"/>
                    <a:pt x="1533" y="70"/>
                  </a:cubicBezTo>
                  <a:cubicBezTo>
                    <a:pt x="1532" y="69"/>
                    <a:pt x="1530" y="69"/>
                    <a:pt x="1529" y="70"/>
                  </a:cubicBezTo>
                  <a:cubicBezTo>
                    <a:pt x="1217" y="382"/>
                    <a:pt x="1217" y="382"/>
                    <a:pt x="1217" y="382"/>
                  </a:cubicBezTo>
                  <a:cubicBezTo>
                    <a:pt x="1216" y="383"/>
                    <a:pt x="1216" y="385"/>
                    <a:pt x="1217" y="386"/>
                  </a:cubicBezTo>
                  <a:cubicBezTo>
                    <a:pt x="1218" y="387"/>
                    <a:pt x="1219" y="387"/>
                    <a:pt x="1220" y="387"/>
                  </a:cubicBezTo>
                  <a:cubicBezTo>
                    <a:pt x="1220" y="387"/>
                    <a:pt x="1221" y="387"/>
                    <a:pt x="1222" y="386"/>
                  </a:cubicBezTo>
                  <a:close/>
                  <a:moveTo>
                    <a:pt x="1031" y="577"/>
                  </a:moveTo>
                  <a:cubicBezTo>
                    <a:pt x="1032" y="576"/>
                    <a:pt x="1032" y="574"/>
                    <a:pt x="1031" y="573"/>
                  </a:cubicBezTo>
                  <a:cubicBezTo>
                    <a:pt x="1030" y="571"/>
                    <a:pt x="1028" y="571"/>
                    <a:pt x="1027" y="573"/>
                  </a:cubicBezTo>
                  <a:cubicBezTo>
                    <a:pt x="887" y="712"/>
                    <a:pt x="887" y="712"/>
                    <a:pt x="887" y="712"/>
                  </a:cubicBezTo>
                  <a:cubicBezTo>
                    <a:pt x="886" y="713"/>
                    <a:pt x="886" y="715"/>
                    <a:pt x="887" y="716"/>
                  </a:cubicBezTo>
                  <a:cubicBezTo>
                    <a:pt x="888" y="717"/>
                    <a:pt x="889" y="717"/>
                    <a:pt x="890" y="717"/>
                  </a:cubicBezTo>
                  <a:cubicBezTo>
                    <a:pt x="890" y="717"/>
                    <a:pt x="891" y="717"/>
                    <a:pt x="892" y="716"/>
                  </a:cubicBezTo>
                  <a:lnTo>
                    <a:pt x="1031" y="577"/>
                  </a:lnTo>
                  <a:close/>
                  <a:moveTo>
                    <a:pt x="1478" y="144"/>
                  </a:moveTo>
                  <a:cubicBezTo>
                    <a:pt x="1479" y="143"/>
                    <a:pt x="1479" y="141"/>
                    <a:pt x="1478" y="140"/>
                  </a:cubicBezTo>
                  <a:cubicBezTo>
                    <a:pt x="1477" y="138"/>
                    <a:pt x="1475" y="138"/>
                    <a:pt x="1474" y="140"/>
                  </a:cubicBezTo>
                  <a:cubicBezTo>
                    <a:pt x="1218" y="395"/>
                    <a:pt x="1218" y="395"/>
                    <a:pt x="1218" y="395"/>
                  </a:cubicBezTo>
                  <a:cubicBezTo>
                    <a:pt x="1217" y="396"/>
                    <a:pt x="1217" y="398"/>
                    <a:pt x="1218" y="399"/>
                  </a:cubicBezTo>
                  <a:cubicBezTo>
                    <a:pt x="1219" y="400"/>
                    <a:pt x="1220" y="400"/>
                    <a:pt x="1221" y="400"/>
                  </a:cubicBezTo>
                  <a:cubicBezTo>
                    <a:pt x="1221" y="400"/>
                    <a:pt x="1222" y="400"/>
                    <a:pt x="1223" y="399"/>
                  </a:cubicBezTo>
                  <a:lnTo>
                    <a:pt x="1478" y="144"/>
                  </a:lnTo>
                  <a:close/>
                  <a:moveTo>
                    <a:pt x="1481" y="137"/>
                  </a:moveTo>
                  <a:cubicBezTo>
                    <a:pt x="1482" y="137"/>
                    <a:pt x="1482" y="138"/>
                    <a:pt x="1483" y="138"/>
                  </a:cubicBezTo>
                  <a:cubicBezTo>
                    <a:pt x="1484" y="138"/>
                    <a:pt x="1485" y="137"/>
                    <a:pt x="1485" y="137"/>
                  </a:cubicBezTo>
                  <a:cubicBezTo>
                    <a:pt x="1547" y="75"/>
                    <a:pt x="1547" y="75"/>
                    <a:pt x="1547" y="75"/>
                  </a:cubicBezTo>
                  <a:cubicBezTo>
                    <a:pt x="1549" y="73"/>
                    <a:pt x="1549" y="71"/>
                    <a:pt x="1547" y="70"/>
                  </a:cubicBezTo>
                  <a:cubicBezTo>
                    <a:pt x="1546" y="69"/>
                    <a:pt x="1544" y="69"/>
                    <a:pt x="1543" y="70"/>
                  </a:cubicBezTo>
                  <a:cubicBezTo>
                    <a:pt x="1481" y="132"/>
                    <a:pt x="1481" y="132"/>
                    <a:pt x="1481" y="132"/>
                  </a:cubicBezTo>
                  <a:cubicBezTo>
                    <a:pt x="1480" y="133"/>
                    <a:pt x="1480" y="135"/>
                    <a:pt x="1481" y="137"/>
                  </a:cubicBezTo>
                  <a:close/>
                  <a:moveTo>
                    <a:pt x="1033" y="589"/>
                  </a:moveTo>
                  <a:cubicBezTo>
                    <a:pt x="1034" y="588"/>
                    <a:pt x="1034" y="586"/>
                    <a:pt x="1033" y="585"/>
                  </a:cubicBezTo>
                  <a:cubicBezTo>
                    <a:pt x="1032" y="584"/>
                    <a:pt x="1030" y="584"/>
                    <a:pt x="1029" y="585"/>
                  </a:cubicBezTo>
                  <a:cubicBezTo>
                    <a:pt x="892" y="721"/>
                    <a:pt x="892" y="721"/>
                    <a:pt x="892" y="721"/>
                  </a:cubicBezTo>
                  <a:cubicBezTo>
                    <a:pt x="891" y="722"/>
                    <a:pt x="891" y="724"/>
                    <a:pt x="892" y="725"/>
                  </a:cubicBezTo>
                  <a:cubicBezTo>
                    <a:pt x="893" y="726"/>
                    <a:pt x="894" y="726"/>
                    <a:pt x="894" y="726"/>
                  </a:cubicBezTo>
                  <a:cubicBezTo>
                    <a:pt x="895" y="726"/>
                    <a:pt x="896" y="726"/>
                    <a:pt x="897" y="725"/>
                  </a:cubicBezTo>
                  <a:lnTo>
                    <a:pt x="1033" y="589"/>
                  </a:lnTo>
                  <a:close/>
                  <a:moveTo>
                    <a:pt x="1495" y="137"/>
                  </a:moveTo>
                  <a:cubicBezTo>
                    <a:pt x="1495" y="138"/>
                    <a:pt x="1496" y="138"/>
                    <a:pt x="1497" y="138"/>
                  </a:cubicBezTo>
                  <a:cubicBezTo>
                    <a:pt x="1498" y="138"/>
                    <a:pt x="1498" y="138"/>
                    <a:pt x="1499" y="137"/>
                  </a:cubicBezTo>
                  <a:cubicBezTo>
                    <a:pt x="1559" y="77"/>
                    <a:pt x="1559" y="77"/>
                    <a:pt x="1559" y="77"/>
                  </a:cubicBezTo>
                  <a:cubicBezTo>
                    <a:pt x="1560" y="76"/>
                    <a:pt x="1560" y="74"/>
                    <a:pt x="1559" y="73"/>
                  </a:cubicBezTo>
                  <a:cubicBezTo>
                    <a:pt x="1558" y="72"/>
                    <a:pt x="1556" y="72"/>
                    <a:pt x="1554" y="73"/>
                  </a:cubicBezTo>
                  <a:cubicBezTo>
                    <a:pt x="1495" y="133"/>
                    <a:pt x="1495" y="133"/>
                    <a:pt x="1495" y="133"/>
                  </a:cubicBezTo>
                  <a:cubicBezTo>
                    <a:pt x="1493" y="134"/>
                    <a:pt x="1493" y="136"/>
                    <a:pt x="1495" y="137"/>
                  </a:cubicBezTo>
                  <a:close/>
                  <a:moveTo>
                    <a:pt x="1472" y="164"/>
                  </a:moveTo>
                  <a:cubicBezTo>
                    <a:pt x="1473" y="163"/>
                    <a:pt x="1473" y="161"/>
                    <a:pt x="1472" y="160"/>
                  </a:cubicBezTo>
                  <a:cubicBezTo>
                    <a:pt x="1471" y="159"/>
                    <a:pt x="1469" y="159"/>
                    <a:pt x="1468" y="160"/>
                  </a:cubicBezTo>
                  <a:cubicBezTo>
                    <a:pt x="1222" y="405"/>
                    <a:pt x="1222" y="405"/>
                    <a:pt x="1222" y="405"/>
                  </a:cubicBezTo>
                  <a:cubicBezTo>
                    <a:pt x="1221" y="407"/>
                    <a:pt x="1221" y="409"/>
                    <a:pt x="1222" y="410"/>
                  </a:cubicBezTo>
                  <a:cubicBezTo>
                    <a:pt x="1222" y="410"/>
                    <a:pt x="1223" y="411"/>
                    <a:pt x="1224" y="411"/>
                  </a:cubicBezTo>
                  <a:cubicBezTo>
                    <a:pt x="1225" y="411"/>
                    <a:pt x="1226" y="410"/>
                    <a:pt x="1226" y="410"/>
                  </a:cubicBezTo>
                  <a:lnTo>
                    <a:pt x="1472" y="164"/>
                  </a:lnTo>
                  <a:close/>
                  <a:moveTo>
                    <a:pt x="1034" y="593"/>
                  </a:moveTo>
                  <a:cubicBezTo>
                    <a:pt x="897" y="731"/>
                    <a:pt x="897" y="731"/>
                    <a:pt x="897" y="731"/>
                  </a:cubicBezTo>
                  <a:cubicBezTo>
                    <a:pt x="895" y="732"/>
                    <a:pt x="895" y="734"/>
                    <a:pt x="897" y="735"/>
                  </a:cubicBezTo>
                  <a:cubicBezTo>
                    <a:pt x="897" y="736"/>
                    <a:pt x="898" y="736"/>
                    <a:pt x="899" y="736"/>
                  </a:cubicBezTo>
                  <a:cubicBezTo>
                    <a:pt x="899" y="736"/>
                    <a:pt x="900" y="736"/>
                    <a:pt x="901" y="735"/>
                  </a:cubicBezTo>
                  <a:cubicBezTo>
                    <a:pt x="1039" y="597"/>
                    <a:pt x="1039" y="597"/>
                    <a:pt x="1039" y="597"/>
                  </a:cubicBezTo>
                  <a:cubicBezTo>
                    <a:pt x="1040" y="596"/>
                    <a:pt x="1040" y="594"/>
                    <a:pt x="1039" y="593"/>
                  </a:cubicBezTo>
                  <a:cubicBezTo>
                    <a:pt x="1037" y="592"/>
                    <a:pt x="1035" y="592"/>
                    <a:pt x="1034" y="593"/>
                  </a:cubicBezTo>
                  <a:close/>
                  <a:moveTo>
                    <a:pt x="1510" y="136"/>
                  </a:moveTo>
                  <a:cubicBezTo>
                    <a:pt x="1510" y="137"/>
                    <a:pt x="1511" y="137"/>
                    <a:pt x="1512" y="137"/>
                  </a:cubicBezTo>
                  <a:cubicBezTo>
                    <a:pt x="1513" y="137"/>
                    <a:pt x="1513" y="137"/>
                    <a:pt x="1514" y="136"/>
                  </a:cubicBezTo>
                  <a:cubicBezTo>
                    <a:pt x="1572" y="79"/>
                    <a:pt x="1572" y="79"/>
                    <a:pt x="1572" y="79"/>
                  </a:cubicBezTo>
                  <a:cubicBezTo>
                    <a:pt x="1573" y="77"/>
                    <a:pt x="1573" y="75"/>
                    <a:pt x="1572" y="74"/>
                  </a:cubicBezTo>
                  <a:cubicBezTo>
                    <a:pt x="1570" y="73"/>
                    <a:pt x="1568" y="73"/>
                    <a:pt x="1567" y="74"/>
                  </a:cubicBezTo>
                  <a:cubicBezTo>
                    <a:pt x="1510" y="132"/>
                    <a:pt x="1510" y="132"/>
                    <a:pt x="1510" y="132"/>
                  </a:cubicBezTo>
                  <a:cubicBezTo>
                    <a:pt x="1508" y="133"/>
                    <a:pt x="1508" y="135"/>
                    <a:pt x="1510" y="136"/>
                  </a:cubicBezTo>
                  <a:close/>
                  <a:moveTo>
                    <a:pt x="1483" y="167"/>
                  </a:moveTo>
                  <a:cubicBezTo>
                    <a:pt x="1484" y="166"/>
                    <a:pt x="1484" y="164"/>
                    <a:pt x="1483" y="163"/>
                  </a:cubicBezTo>
                  <a:cubicBezTo>
                    <a:pt x="1482" y="162"/>
                    <a:pt x="1480" y="162"/>
                    <a:pt x="1478" y="163"/>
                  </a:cubicBezTo>
                  <a:cubicBezTo>
                    <a:pt x="1225" y="416"/>
                    <a:pt x="1225" y="416"/>
                    <a:pt x="1225" y="416"/>
                  </a:cubicBezTo>
                  <a:cubicBezTo>
                    <a:pt x="1224" y="417"/>
                    <a:pt x="1224" y="419"/>
                    <a:pt x="1225" y="420"/>
                  </a:cubicBezTo>
                  <a:cubicBezTo>
                    <a:pt x="1226" y="421"/>
                    <a:pt x="1227" y="421"/>
                    <a:pt x="1228" y="421"/>
                  </a:cubicBezTo>
                  <a:cubicBezTo>
                    <a:pt x="1228" y="421"/>
                    <a:pt x="1229" y="421"/>
                    <a:pt x="1230" y="420"/>
                  </a:cubicBezTo>
                  <a:lnTo>
                    <a:pt x="1483" y="167"/>
                  </a:lnTo>
                  <a:close/>
                  <a:moveTo>
                    <a:pt x="1034" y="607"/>
                  </a:moveTo>
                  <a:cubicBezTo>
                    <a:pt x="897" y="745"/>
                    <a:pt x="897" y="745"/>
                    <a:pt x="897" y="745"/>
                  </a:cubicBezTo>
                  <a:cubicBezTo>
                    <a:pt x="896" y="746"/>
                    <a:pt x="896" y="748"/>
                    <a:pt x="897" y="749"/>
                  </a:cubicBezTo>
                  <a:cubicBezTo>
                    <a:pt x="897" y="750"/>
                    <a:pt x="898" y="750"/>
                    <a:pt x="899" y="750"/>
                  </a:cubicBezTo>
                  <a:cubicBezTo>
                    <a:pt x="900" y="750"/>
                    <a:pt x="900" y="750"/>
                    <a:pt x="901" y="749"/>
                  </a:cubicBezTo>
                  <a:cubicBezTo>
                    <a:pt x="1039" y="611"/>
                    <a:pt x="1039" y="611"/>
                    <a:pt x="1039" y="611"/>
                  </a:cubicBezTo>
                  <a:cubicBezTo>
                    <a:pt x="1040" y="610"/>
                    <a:pt x="1040" y="608"/>
                    <a:pt x="1039" y="607"/>
                  </a:cubicBezTo>
                  <a:cubicBezTo>
                    <a:pt x="1037" y="606"/>
                    <a:pt x="1035" y="606"/>
                    <a:pt x="1034" y="607"/>
                  </a:cubicBezTo>
                  <a:close/>
                  <a:moveTo>
                    <a:pt x="1530" y="130"/>
                  </a:moveTo>
                  <a:cubicBezTo>
                    <a:pt x="1529" y="128"/>
                    <a:pt x="1527" y="128"/>
                    <a:pt x="1526" y="130"/>
                  </a:cubicBezTo>
                  <a:cubicBezTo>
                    <a:pt x="1520" y="135"/>
                    <a:pt x="1520" y="135"/>
                    <a:pt x="1520" y="135"/>
                  </a:cubicBezTo>
                  <a:cubicBezTo>
                    <a:pt x="1519" y="137"/>
                    <a:pt x="1519" y="139"/>
                    <a:pt x="1520" y="140"/>
                  </a:cubicBezTo>
                  <a:cubicBezTo>
                    <a:pt x="1520" y="140"/>
                    <a:pt x="1521" y="141"/>
                    <a:pt x="1522" y="141"/>
                  </a:cubicBezTo>
                  <a:cubicBezTo>
                    <a:pt x="1523" y="141"/>
                    <a:pt x="1524" y="140"/>
                    <a:pt x="1524" y="140"/>
                  </a:cubicBezTo>
                  <a:cubicBezTo>
                    <a:pt x="1530" y="134"/>
                    <a:pt x="1530" y="134"/>
                    <a:pt x="1530" y="134"/>
                  </a:cubicBezTo>
                  <a:cubicBezTo>
                    <a:pt x="1531" y="133"/>
                    <a:pt x="1531" y="131"/>
                    <a:pt x="1530" y="130"/>
                  </a:cubicBezTo>
                  <a:close/>
                  <a:moveTo>
                    <a:pt x="1001" y="659"/>
                  </a:moveTo>
                  <a:cubicBezTo>
                    <a:pt x="999" y="658"/>
                    <a:pt x="997" y="658"/>
                    <a:pt x="996" y="659"/>
                  </a:cubicBezTo>
                  <a:cubicBezTo>
                    <a:pt x="903" y="752"/>
                    <a:pt x="903" y="752"/>
                    <a:pt x="903" y="752"/>
                  </a:cubicBezTo>
                  <a:cubicBezTo>
                    <a:pt x="902" y="753"/>
                    <a:pt x="902" y="755"/>
                    <a:pt x="903" y="756"/>
                  </a:cubicBezTo>
                  <a:cubicBezTo>
                    <a:pt x="904" y="757"/>
                    <a:pt x="905" y="757"/>
                    <a:pt x="906" y="757"/>
                  </a:cubicBezTo>
                  <a:cubicBezTo>
                    <a:pt x="906" y="757"/>
                    <a:pt x="907" y="757"/>
                    <a:pt x="908" y="756"/>
                  </a:cubicBezTo>
                  <a:cubicBezTo>
                    <a:pt x="1001" y="663"/>
                    <a:pt x="1001" y="663"/>
                    <a:pt x="1001" y="663"/>
                  </a:cubicBezTo>
                  <a:cubicBezTo>
                    <a:pt x="1002" y="662"/>
                    <a:pt x="1002" y="660"/>
                    <a:pt x="1001" y="659"/>
                  </a:cubicBezTo>
                  <a:close/>
                  <a:moveTo>
                    <a:pt x="1004" y="652"/>
                  </a:moveTo>
                  <a:cubicBezTo>
                    <a:pt x="1002" y="654"/>
                    <a:pt x="1002" y="654"/>
                    <a:pt x="1002" y="654"/>
                  </a:cubicBezTo>
                  <a:cubicBezTo>
                    <a:pt x="1000" y="655"/>
                    <a:pt x="1000" y="657"/>
                    <a:pt x="1002" y="658"/>
                  </a:cubicBezTo>
                  <a:cubicBezTo>
                    <a:pt x="1002" y="659"/>
                    <a:pt x="1003" y="659"/>
                    <a:pt x="1004" y="659"/>
                  </a:cubicBezTo>
                  <a:cubicBezTo>
                    <a:pt x="1005" y="659"/>
                    <a:pt x="1005" y="659"/>
                    <a:pt x="1006" y="658"/>
                  </a:cubicBezTo>
                  <a:cubicBezTo>
                    <a:pt x="1008" y="656"/>
                    <a:pt x="1008" y="656"/>
                    <a:pt x="1008" y="656"/>
                  </a:cubicBezTo>
                  <a:cubicBezTo>
                    <a:pt x="1009" y="655"/>
                    <a:pt x="1009" y="653"/>
                    <a:pt x="1008" y="652"/>
                  </a:cubicBezTo>
                  <a:cubicBezTo>
                    <a:pt x="1007" y="650"/>
                    <a:pt x="1005" y="650"/>
                    <a:pt x="1004" y="652"/>
                  </a:cubicBezTo>
                  <a:close/>
                  <a:moveTo>
                    <a:pt x="1496" y="168"/>
                  </a:moveTo>
                  <a:cubicBezTo>
                    <a:pt x="1497" y="167"/>
                    <a:pt x="1497" y="165"/>
                    <a:pt x="1496" y="164"/>
                  </a:cubicBezTo>
                  <a:cubicBezTo>
                    <a:pt x="1495" y="163"/>
                    <a:pt x="1493" y="163"/>
                    <a:pt x="1492" y="164"/>
                  </a:cubicBezTo>
                  <a:cubicBezTo>
                    <a:pt x="1230" y="425"/>
                    <a:pt x="1230" y="425"/>
                    <a:pt x="1230" y="425"/>
                  </a:cubicBezTo>
                  <a:cubicBezTo>
                    <a:pt x="1229" y="426"/>
                    <a:pt x="1229" y="428"/>
                    <a:pt x="1230" y="429"/>
                  </a:cubicBezTo>
                  <a:cubicBezTo>
                    <a:pt x="1231" y="430"/>
                    <a:pt x="1232" y="430"/>
                    <a:pt x="1233" y="430"/>
                  </a:cubicBezTo>
                  <a:cubicBezTo>
                    <a:pt x="1233" y="430"/>
                    <a:pt x="1234" y="430"/>
                    <a:pt x="1235" y="429"/>
                  </a:cubicBezTo>
                  <a:lnTo>
                    <a:pt x="1496" y="168"/>
                  </a:lnTo>
                  <a:close/>
                  <a:moveTo>
                    <a:pt x="1034" y="622"/>
                  </a:moveTo>
                  <a:cubicBezTo>
                    <a:pt x="1017" y="638"/>
                    <a:pt x="1017" y="638"/>
                    <a:pt x="1017" y="638"/>
                  </a:cubicBezTo>
                  <a:cubicBezTo>
                    <a:pt x="1016" y="639"/>
                    <a:pt x="1016" y="641"/>
                    <a:pt x="1017" y="642"/>
                  </a:cubicBezTo>
                  <a:cubicBezTo>
                    <a:pt x="1018" y="643"/>
                    <a:pt x="1019" y="643"/>
                    <a:pt x="1020" y="643"/>
                  </a:cubicBezTo>
                  <a:cubicBezTo>
                    <a:pt x="1020" y="643"/>
                    <a:pt x="1021" y="643"/>
                    <a:pt x="1022" y="642"/>
                  </a:cubicBezTo>
                  <a:cubicBezTo>
                    <a:pt x="1038" y="626"/>
                    <a:pt x="1038" y="626"/>
                    <a:pt x="1038" y="626"/>
                  </a:cubicBezTo>
                  <a:cubicBezTo>
                    <a:pt x="1039" y="625"/>
                    <a:pt x="1039" y="623"/>
                    <a:pt x="1038" y="622"/>
                  </a:cubicBezTo>
                  <a:cubicBezTo>
                    <a:pt x="1037" y="620"/>
                    <a:pt x="1035" y="620"/>
                    <a:pt x="1034" y="622"/>
                  </a:cubicBezTo>
                  <a:close/>
                  <a:moveTo>
                    <a:pt x="1538" y="121"/>
                  </a:moveTo>
                  <a:cubicBezTo>
                    <a:pt x="1539" y="122"/>
                    <a:pt x="1540" y="122"/>
                    <a:pt x="1540" y="122"/>
                  </a:cubicBezTo>
                  <a:cubicBezTo>
                    <a:pt x="1541" y="122"/>
                    <a:pt x="1542" y="122"/>
                    <a:pt x="1543" y="121"/>
                  </a:cubicBezTo>
                  <a:cubicBezTo>
                    <a:pt x="1580" y="84"/>
                    <a:pt x="1580" y="84"/>
                    <a:pt x="1580" y="84"/>
                  </a:cubicBezTo>
                  <a:cubicBezTo>
                    <a:pt x="1581" y="83"/>
                    <a:pt x="1581" y="81"/>
                    <a:pt x="1580" y="80"/>
                  </a:cubicBezTo>
                  <a:cubicBezTo>
                    <a:pt x="1579" y="78"/>
                    <a:pt x="1577" y="78"/>
                    <a:pt x="1576" y="80"/>
                  </a:cubicBezTo>
                  <a:cubicBezTo>
                    <a:pt x="1538" y="117"/>
                    <a:pt x="1538" y="117"/>
                    <a:pt x="1538" y="117"/>
                  </a:cubicBezTo>
                  <a:cubicBezTo>
                    <a:pt x="1537" y="118"/>
                    <a:pt x="1537" y="120"/>
                    <a:pt x="1538" y="121"/>
                  </a:cubicBezTo>
                  <a:close/>
                  <a:moveTo>
                    <a:pt x="999" y="670"/>
                  </a:moveTo>
                  <a:cubicBezTo>
                    <a:pt x="920" y="749"/>
                    <a:pt x="920" y="749"/>
                    <a:pt x="920" y="749"/>
                  </a:cubicBezTo>
                  <a:cubicBezTo>
                    <a:pt x="919" y="750"/>
                    <a:pt x="919" y="752"/>
                    <a:pt x="920" y="753"/>
                  </a:cubicBezTo>
                  <a:cubicBezTo>
                    <a:pt x="921" y="754"/>
                    <a:pt x="922" y="754"/>
                    <a:pt x="922" y="754"/>
                  </a:cubicBezTo>
                  <a:cubicBezTo>
                    <a:pt x="923" y="754"/>
                    <a:pt x="924" y="754"/>
                    <a:pt x="925" y="753"/>
                  </a:cubicBezTo>
                  <a:cubicBezTo>
                    <a:pt x="1004" y="674"/>
                    <a:pt x="1004" y="674"/>
                    <a:pt x="1004" y="674"/>
                  </a:cubicBezTo>
                  <a:cubicBezTo>
                    <a:pt x="1005" y="673"/>
                    <a:pt x="1005" y="671"/>
                    <a:pt x="1004" y="670"/>
                  </a:cubicBezTo>
                  <a:cubicBezTo>
                    <a:pt x="1003" y="669"/>
                    <a:pt x="1001" y="669"/>
                    <a:pt x="999" y="670"/>
                  </a:cubicBezTo>
                  <a:close/>
                  <a:moveTo>
                    <a:pt x="1506" y="172"/>
                  </a:moveTo>
                  <a:cubicBezTo>
                    <a:pt x="1510" y="168"/>
                    <a:pt x="1510" y="168"/>
                    <a:pt x="1510" y="168"/>
                  </a:cubicBezTo>
                  <a:cubicBezTo>
                    <a:pt x="1512" y="166"/>
                    <a:pt x="1512" y="164"/>
                    <a:pt x="1510" y="163"/>
                  </a:cubicBezTo>
                  <a:cubicBezTo>
                    <a:pt x="1509" y="162"/>
                    <a:pt x="1507" y="162"/>
                    <a:pt x="1506" y="163"/>
                  </a:cubicBezTo>
                  <a:cubicBezTo>
                    <a:pt x="1499" y="170"/>
                    <a:pt x="1499" y="170"/>
                    <a:pt x="1499" y="170"/>
                  </a:cubicBezTo>
                  <a:cubicBezTo>
                    <a:pt x="1234" y="435"/>
                    <a:pt x="1234" y="435"/>
                    <a:pt x="1234" y="435"/>
                  </a:cubicBezTo>
                  <a:cubicBezTo>
                    <a:pt x="1233" y="436"/>
                    <a:pt x="1233" y="438"/>
                    <a:pt x="1234" y="440"/>
                  </a:cubicBezTo>
                  <a:cubicBezTo>
                    <a:pt x="1235" y="440"/>
                    <a:pt x="1235" y="440"/>
                    <a:pt x="1236" y="440"/>
                  </a:cubicBezTo>
                  <a:cubicBezTo>
                    <a:pt x="1237" y="440"/>
                    <a:pt x="1238" y="440"/>
                    <a:pt x="1238" y="440"/>
                  </a:cubicBezTo>
                  <a:lnTo>
                    <a:pt x="1506" y="172"/>
                  </a:lnTo>
                  <a:close/>
                  <a:moveTo>
                    <a:pt x="1547" y="123"/>
                  </a:moveTo>
                  <a:cubicBezTo>
                    <a:pt x="1545" y="124"/>
                    <a:pt x="1545" y="126"/>
                    <a:pt x="1547" y="127"/>
                  </a:cubicBezTo>
                  <a:cubicBezTo>
                    <a:pt x="1547" y="128"/>
                    <a:pt x="1548" y="128"/>
                    <a:pt x="1549" y="128"/>
                  </a:cubicBezTo>
                  <a:cubicBezTo>
                    <a:pt x="1550" y="128"/>
                    <a:pt x="1550" y="128"/>
                    <a:pt x="1551" y="127"/>
                  </a:cubicBezTo>
                  <a:cubicBezTo>
                    <a:pt x="1557" y="121"/>
                    <a:pt x="1557" y="121"/>
                    <a:pt x="1557" y="121"/>
                  </a:cubicBezTo>
                  <a:cubicBezTo>
                    <a:pt x="1589" y="89"/>
                    <a:pt x="1589" y="89"/>
                    <a:pt x="1589" y="89"/>
                  </a:cubicBezTo>
                  <a:cubicBezTo>
                    <a:pt x="1590" y="88"/>
                    <a:pt x="1590" y="86"/>
                    <a:pt x="1589" y="85"/>
                  </a:cubicBezTo>
                  <a:cubicBezTo>
                    <a:pt x="1587" y="84"/>
                    <a:pt x="1585" y="84"/>
                    <a:pt x="1584" y="85"/>
                  </a:cubicBezTo>
                  <a:cubicBezTo>
                    <a:pt x="1550" y="119"/>
                    <a:pt x="1550" y="119"/>
                    <a:pt x="1550" y="119"/>
                  </a:cubicBezTo>
                  <a:lnTo>
                    <a:pt x="1547" y="123"/>
                  </a:lnTo>
                  <a:close/>
                  <a:moveTo>
                    <a:pt x="1518" y="174"/>
                  </a:moveTo>
                  <a:cubicBezTo>
                    <a:pt x="1519" y="173"/>
                    <a:pt x="1519" y="171"/>
                    <a:pt x="1518" y="169"/>
                  </a:cubicBezTo>
                  <a:cubicBezTo>
                    <a:pt x="1517" y="168"/>
                    <a:pt x="1515" y="168"/>
                    <a:pt x="1514" y="169"/>
                  </a:cubicBezTo>
                  <a:cubicBezTo>
                    <a:pt x="1305" y="378"/>
                    <a:pt x="1305" y="378"/>
                    <a:pt x="1305" y="378"/>
                  </a:cubicBezTo>
                  <a:cubicBezTo>
                    <a:pt x="1304" y="380"/>
                    <a:pt x="1304" y="382"/>
                    <a:pt x="1305" y="383"/>
                  </a:cubicBezTo>
                  <a:cubicBezTo>
                    <a:pt x="1305" y="383"/>
                    <a:pt x="1306" y="384"/>
                    <a:pt x="1307" y="384"/>
                  </a:cubicBezTo>
                  <a:cubicBezTo>
                    <a:pt x="1308" y="384"/>
                    <a:pt x="1309" y="383"/>
                    <a:pt x="1309" y="383"/>
                  </a:cubicBezTo>
                  <a:cubicBezTo>
                    <a:pt x="1512" y="180"/>
                    <a:pt x="1512" y="180"/>
                    <a:pt x="1512" y="180"/>
                  </a:cubicBezTo>
                  <a:lnTo>
                    <a:pt x="1518" y="174"/>
                  </a:lnTo>
                  <a:close/>
                  <a:moveTo>
                    <a:pt x="983" y="700"/>
                  </a:moveTo>
                  <a:cubicBezTo>
                    <a:pt x="934" y="749"/>
                    <a:pt x="934" y="749"/>
                    <a:pt x="934" y="749"/>
                  </a:cubicBezTo>
                  <a:cubicBezTo>
                    <a:pt x="933" y="751"/>
                    <a:pt x="933" y="753"/>
                    <a:pt x="934" y="754"/>
                  </a:cubicBezTo>
                  <a:cubicBezTo>
                    <a:pt x="934" y="754"/>
                    <a:pt x="935" y="755"/>
                    <a:pt x="936" y="755"/>
                  </a:cubicBezTo>
                  <a:cubicBezTo>
                    <a:pt x="937" y="755"/>
                    <a:pt x="938" y="754"/>
                    <a:pt x="938" y="754"/>
                  </a:cubicBezTo>
                  <a:cubicBezTo>
                    <a:pt x="988" y="704"/>
                    <a:pt x="988" y="704"/>
                    <a:pt x="988" y="704"/>
                  </a:cubicBezTo>
                  <a:cubicBezTo>
                    <a:pt x="989" y="703"/>
                    <a:pt x="989" y="701"/>
                    <a:pt x="988" y="700"/>
                  </a:cubicBezTo>
                  <a:cubicBezTo>
                    <a:pt x="987" y="699"/>
                    <a:pt x="985" y="699"/>
                    <a:pt x="983" y="700"/>
                  </a:cubicBezTo>
                  <a:close/>
                  <a:moveTo>
                    <a:pt x="1299" y="384"/>
                  </a:moveTo>
                  <a:cubicBezTo>
                    <a:pt x="1239" y="444"/>
                    <a:pt x="1239" y="444"/>
                    <a:pt x="1239" y="444"/>
                  </a:cubicBezTo>
                  <a:cubicBezTo>
                    <a:pt x="1238" y="446"/>
                    <a:pt x="1238" y="448"/>
                    <a:pt x="1239" y="449"/>
                  </a:cubicBezTo>
                  <a:cubicBezTo>
                    <a:pt x="1240" y="449"/>
                    <a:pt x="1240" y="450"/>
                    <a:pt x="1241" y="450"/>
                  </a:cubicBezTo>
                  <a:cubicBezTo>
                    <a:pt x="1242" y="450"/>
                    <a:pt x="1243" y="449"/>
                    <a:pt x="1243" y="449"/>
                  </a:cubicBezTo>
                  <a:cubicBezTo>
                    <a:pt x="1303" y="389"/>
                    <a:pt x="1303" y="389"/>
                    <a:pt x="1303" y="389"/>
                  </a:cubicBezTo>
                  <a:cubicBezTo>
                    <a:pt x="1304" y="388"/>
                    <a:pt x="1304" y="386"/>
                    <a:pt x="1303" y="384"/>
                  </a:cubicBezTo>
                  <a:cubicBezTo>
                    <a:pt x="1302" y="383"/>
                    <a:pt x="1300" y="383"/>
                    <a:pt x="1299" y="384"/>
                  </a:cubicBezTo>
                  <a:close/>
                  <a:moveTo>
                    <a:pt x="1561" y="126"/>
                  </a:moveTo>
                  <a:cubicBezTo>
                    <a:pt x="1562" y="127"/>
                    <a:pt x="1563" y="127"/>
                    <a:pt x="1563" y="127"/>
                  </a:cubicBezTo>
                  <a:cubicBezTo>
                    <a:pt x="1564" y="127"/>
                    <a:pt x="1565" y="127"/>
                    <a:pt x="1566" y="126"/>
                  </a:cubicBezTo>
                  <a:cubicBezTo>
                    <a:pt x="1597" y="95"/>
                    <a:pt x="1597" y="95"/>
                    <a:pt x="1597" y="95"/>
                  </a:cubicBezTo>
                  <a:cubicBezTo>
                    <a:pt x="1598" y="94"/>
                    <a:pt x="1598" y="92"/>
                    <a:pt x="1597" y="91"/>
                  </a:cubicBezTo>
                  <a:cubicBezTo>
                    <a:pt x="1596" y="89"/>
                    <a:pt x="1594" y="89"/>
                    <a:pt x="1593" y="91"/>
                  </a:cubicBezTo>
                  <a:cubicBezTo>
                    <a:pt x="1561" y="122"/>
                    <a:pt x="1561" y="122"/>
                    <a:pt x="1561" y="122"/>
                  </a:cubicBezTo>
                  <a:cubicBezTo>
                    <a:pt x="1560" y="123"/>
                    <a:pt x="1560" y="125"/>
                    <a:pt x="1561" y="126"/>
                  </a:cubicBezTo>
                  <a:close/>
                  <a:moveTo>
                    <a:pt x="1051" y="651"/>
                  </a:moveTo>
                  <a:cubicBezTo>
                    <a:pt x="1051" y="651"/>
                    <a:pt x="1052" y="652"/>
                    <a:pt x="1053" y="652"/>
                  </a:cubicBezTo>
                  <a:cubicBezTo>
                    <a:pt x="1054" y="652"/>
                    <a:pt x="1055" y="651"/>
                    <a:pt x="1055" y="651"/>
                  </a:cubicBezTo>
                  <a:cubicBezTo>
                    <a:pt x="1092" y="614"/>
                    <a:pt x="1092" y="614"/>
                    <a:pt x="1092" y="614"/>
                  </a:cubicBezTo>
                  <a:cubicBezTo>
                    <a:pt x="1094" y="612"/>
                    <a:pt x="1094" y="610"/>
                    <a:pt x="1092" y="609"/>
                  </a:cubicBezTo>
                  <a:cubicBezTo>
                    <a:pt x="1091" y="608"/>
                    <a:pt x="1089" y="608"/>
                    <a:pt x="1088" y="609"/>
                  </a:cubicBezTo>
                  <a:cubicBezTo>
                    <a:pt x="1051" y="646"/>
                    <a:pt x="1051" y="646"/>
                    <a:pt x="1051" y="646"/>
                  </a:cubicBezTo>
                  <a:cubicBezTo>
                    <a:pt x="1050" y="648"/>
                    <a:pt x="1050" y="650"/>
                    <a:pt x="1051" y="651"/>
                  </a:cubicBezTo>
                  <a:close/>
                  <a:moveTo>
                    <a:pt x="1554" y="148"/>
                  </a:moveTo>
                  <a:cubicBezTo>
                    <a:pt x="1555" y="148"/>
                    <a:pt x="1555" y="148"/>
                    <a:pt x="1556" y="148"/>
                  </a:cubicBezTo>
                  <a:cubicBezTo>
                    <a:pt x="1557" y="148"/>
                    <a:pt x="1558" y="148"/>
                    <a:pt x="1558" y="148"/>
                  </a:cubicBezTo>
                  <a:cubicBezTo>
                    <a:pt x="1605" y="101"/>
                    <a:pt x="1605" y="101"/>
                    <a:pt x="1605" y="101"/>
                  </a:cubicBezTo>
                  <a:cubicBezTo>
                    <a:pt x="1607" y="99"/>
                    <a:pt x="1607" y="97"/>
                    <a:pt x="1605" y="96"/>
                  </a:cubicBezTo>
                  <a:cubicBezTo>
                    <a:pt x="1604" y="95"/>
                    <a:pt x="1602" y="95"/>
                    <a:pt x="1601" y="96"/>
                  </a:cubicBezTo>
                  <a:cubicBezTo>
                    <a:pt x="1554" y="143"/>
                    <a:pt x="1554" y="143"/>
                    <a:pt x="1554" y="143"/>
                  </a:cubicBezTo>
                  <a:cubicBezTo>
                    <a:pt x="1553" y="144"/>
                    <a:pt x="1553" y="146"/>
                    <a:pt x="1554" y="148"/>
                  </a:cubicBezTo>
                  <a:close/>
                  <a:moveTo>
                    <a:pt x="1269" y="437"/>
                  </a:moveTo>
                  <a:cubicBezTo>
                    <a:pt x="1270" y="436"/>
                    <a:pt x="1270" y="434"/>
                    <a:pt x="1269" y="433"/>
                  </a:cubicBezTo>
                  <a:cubicBezTo>
                    <a:pt x="1268" y="431"/>
                    <a:pt x="1266" y="431"/>
                    <a:pt x="1265" y="433"/>
                  </a:cubicBezTo>
                  <a:cubicBezTo>
                    <a:pt x="1243" y="454"/>
                    <a:pt x="1243" y="454"/>
                    <a:pt x="1243" y="454"/>
                  </a:cubicBezTo>
                  <a:cubicBezTo>
                    <a:pt x="1242" y="455"/>
                    <a:pt x="1242" y="457"/>
                    <a:pt x="1243" y="459"/>
                  </a:cubicBezTo>
                  <a:cubicBezTo>
                    <a:pt x="1244" y="459"/>
                    <a:pt x="1244" y="460"/>
                    <a:pt x="1245" y="460"/>
                  </a:cubicBezTo>
                  <a:cubicBezTo>
                    <a:pt x="1246" y="460"/>
                    <a:pt x="1247" y="459"/>
                    <a:pt x="1247" y="459"/>
                  </a:cubicBezTo>
                  <a:lnTo>
                    <a:pt x="1269" y="437"/>
                  </a:lnTo>
                  <a:close/>
                  <a:moveTo>
                    <a:pt x="1329" y="377"/>
                  </a:moveTo>
                  <a:cubicBezTo>
                    <a:pt x="1517" y="189"/>
                    <a:pt x="1517" y="189"/>
                    <a:pt x="1517" y="189"/>
                  </a:cubicBezTo>
                  <a:cubicBezTo>
                    <a:pt x="1524" y="182"/>
                    <a:pt x="1524" y="182"/>
                    <a:pt x="1524" y="182"/>
                  </a:cubicBezTo>
                  <a:cubicBezTo>
                    <a:pt x="1526" y="180"/>
                    <a:pt x="1526" y="178"/>
                    <a:pt x="1524" y="177"/>
                  </a:cubicBezTo>
                  <a:cubicBezTo>
                    <a:pt x="1523" y="176"/>
                    <a:pt x="1521" y="176"/>
                    <a:pt x="1520" y="177"/>
                  </a:cubicBezTo>
                  <a:cubicBezTo>
                    <a:pt x="1511" y="186"/>
                    <a:pt x="1511" y="186"/>
                    <a:pt x="1511" y="186"/>
                  </a:cubicBezTo>
                  <a:cubicBezTo>
                    <a:pt x="1325" y="373"/>
                    <a:pt x="1325" y="373"/>
                    <a:pt x="1325" y="373"/>
                  </a:cubicBezTo>
                  <a:cubicBezTo>
                    <a:pt x="1323" y="374"/>
                    <a:pt x="1323" y="376"/>
                    <a:pt x="1325" y="377"/>
                  </a:cubicBezTo>
                  <a:cubicBezTo>
                    <a:pt x="1325" y="378"/>
                    <a:pt x="1326" y="378"/>
                    <a:pt x="1327" y="378"/>
                  </a:cubicBezTo>
                  <a:cubicBezTo>
                    <a:pt x="1328" y="378"/>
                    <a:pt x="1328" y="378"/>
                    <a:pt x="1329" y="377"/>
                  </a:cubicBezTo>
                  <a:close/>
                  <a:moveTo>
                    <a:pt x="1449" y="267"/>
                  </a:moveTo>
                  <a:cubicBezTo>
                    <a:pt x="1447" y="266"/>
                    <a:pt x="1445" y="266"/>
                    <a:pt x="1444" y="267"/>
                  </a:cubicBezTo>
                  <a:cubicBezTo>
                    <a:pt x="1327" y="385"/>
                    <a:pt x="1327" y="385"/>
                    <a:pt x="1327" y="385"/>
                  </a:cubicBezTo>
                  <a:cubicBezTo>
                    <a:pt x="1325" y="386"/>
                    <a:pt x="1325" y="388"/>
                    <a:pt x="1327" y="389"/>
                  </a:cubicBezTo>
                  <a:cubicBezTo>
                    <a:pt x="1327" y="390"/>
                    <a:pt x="1328" y="390"/>
                    <a:pt x="1329" y="390"/>
                  </a:cubicBezTo>
                  <a:cubicBezTo>
                    <a:pt x="1330" y="390"/>
                    <a:pt x="1330" y="390"/>
                    <a:pt x="1331" y="389"/>
                  </a:cubicBezTo>
                  <a:cubicBezTo>
                    <a:pt x="1449" y="271"/>
                    <a:pt x="1449" y="271"/>
                    <a:pt x="1449" y="271"/>
                  </a:cubicBezTo>
                  <a:cubicBezTo>
                    <a:pt x="1450" y="270"/>
                    <a:pt x="1450" y="268"/>
                    <a:pt x="1449" y="267"/>
                  </a:cubicBezTo>
                  <a:close/>
                  <a:moveTo>
                    <a:pt x="1268" y="448"/>
                  </a:moveTo>
                  <a:cubicBezTo>
                    <a:pt x="1267" y="446"/>
                    <a:pt x="1265" y="446"/>
                    <a:pt x="1264" y="448"/>
                  </a:cubicBezTo>
                  <a:cubicBezTo>
                    <a:pt x="1247" y="464"/>
                    <a:pt x="1247" y="464"/>
                    <a:pt x="1247" y="464"/>
                  </a:cubicBezTo>
                  <a:cubicBezTo>
                    <a:pt x="1246" y="466"/>
                    <a:pt x="1246" y="468"/>
                    <a:pt x="1247" y="469"/>
                  </a:cubicBezTo>
                  <a:cubicBezTo>
                    <a:pt x="1247" y="469"/>
                    <a:pt x="1248" y="470"/>
                    <a:pt x="1249" y="470"/>
                  </a:cubicBezTo>
                  <a:cubicBezTo>
                    <a:pt x="1250" y="470"/>
                    <a:pt x="1251" y="469"/>
                    <a:pt x="1251" y="469"/>
                  </a:cubicBezTo>
                  <a:cubicBezTo>
                    <a:pt x="1268" y="452"/>
                    <a:pt x="1268" y="452"/>
                    <a:pt x="1268" y="452"/>
                  </a:cubicBezTo>
                  <a:cubicBezTo>
                    <a:pt x="1269" y="451"/>
                    <a:pt x="1269" y="449"/>
                    <a:pt x="1268" y="448"/>
                  </a:cubicBezTo>
                  <a:close/>
                  <a:moveTo>
                    <a:pt x="1587" y="129"/>
                  </a:moveTo>
                  <a:cubicBezTo>
                    <a:pt x="1588" y="129"/>
                    <a:pt x="1588" y="130"/>
                    <a:pt x="1589" y="130"/>
                  </a:cubicBezTo>
                  <a:cubicBezTo>
                    <a:pt x="1590" y="130"/>
                    <a:pt x="1591" y="129"/>
                    <a:pt x="1591" y="129"/>
                  </a:cubicBezTo>
                  <a:cubicBezTo>
                    <a:pt x="1614" y="106"/>
                    <a:pt x="1614" y="106"/>
                    <a:pt x="1614" y="106"/>
                  </a:cubicBezTo>
                  <a:cubicBezTo>
                    <a:pt x="1615" y="105"/>
                    <a:pt x="1615" y="103"/>
                    <a:pt x="1614" y="102"/>
                  </a:cubicBezTo>
                  <a:cubicBezTo>
                    <a:pt x="1612" y="101"/>
                    <a:pt x="1610" y="101"/>
                    <a:pt x="1609" y="102"/>
                  </a:cubicBezTo>
                  <a:cubicBezTo>
                    <a:pt x="1587" y="124"/>
                    <a:pt x="1587" y="124"/>
                    <a:pt x="1587" y="124"/>
                  </a:cubicBezTo>
                  <a:cubicBezTo>
                    <a:pt x="1586" y="126"/>
                    <a:pt x="1586" y="127"/>
                    <a:pt x="1587" y="129"/>
                  </a:cubicBezTo>
                  <a:close/>
                  <a:moveTo>
                    <a:pt x="1090" y="621"/>
                  </a:moveTo>
                  <a:cubicBezTo>
                    <a:pt x="1050" y="662"/>
                    <a:pt x="1050" y="662"/>
                    <a:pt x="1050" y="662"/>
                  </a:cubicBezTo>
                  <a:cubicBezTo>
                    <a:pt x="1048" y="663"/>
                    <a:pt x="1048" y="665"/>
                    <a:pt x="1050" y="666"/>
                  </a:cubicBezTo>
                  <a:cubicBezTo>
                    <a:pt x="1050" y="667"/>
                    <a:pt x="1051" y="667"/>
                    <a:pt x="1052" y="667"/>
                  </a:cubicBezTo>
                  <a:cubicBezTo>
                    <a:pt x="1053" y="667"/>
                    <a:pt x="1053" y="667"/>
                    <a:pt x="1054" y="666"/>
                  </a:cubicBezTo>
                  <a:cubicBezTo>
                    <a:pt x="1094" y="626"/>
                    <a:pt x="1094" y="626"/>
                    <a:pt x="1094" y="626"/>
                  </a:cubicBezTo>
                  <a:cubicBezTo>
                    <a:pt x="1095" y="625"/>
                    <a:pt x="1095" y="623"/>
                    <a:pt x="1094" y="621"/>
                  </a:cubicBezTo>
                  <a:cubicBezTo>
                    <a:pt x="1093" y="620"/>
                    <a:pt x="1091" y="620"/>
                    <a:pt x="1090" y="621"/>
                  </a:cubicBezTo>
                  <a:close/>
                  <a:moveTo>
                    <a:pt x="1573" y="138"/>
                  </a:moveTo>
                  <a:cubicBezTo>
                    <a:pt x="1558" y="153"/>
                    <a:pt x="1558" y="153"/>
                    <a:pt x="1558" y="153"/>
                  </a:cubicBezTo>
                  <a:cubicBezTo>
                    <a:pt x="1557" y="154"/>
                    <a:pt x="1557" y="156"/>
                    <a:pt x="1558" y="157"/>
                  </a:cubicBezTo>
                  <a:cubicBezTo>
                    <a:pt x="1559" y="158"/>
                    <a:pt x="1560" y="158"/>
                    <a:pt x="1560" y="158"/>
                  </a:cubicBezTo>
                  <a:cubicBezTo>
                    <a:pt x="1561" y="158"/>
                    <a:pt x="1562" y="158"/>
                    <a:pt x="1563" y="157"/>
                  </a:cubicBezTo>
                  <a:cubicBezTo>
                    <a:pt x="1578" y="142"/>
                    <a:pt x="1578" y="142"/>
                    <a:pt x="1578" y="142"/>
                  </a:cubicBezTo>
                  <a:cubicBezTo>
                    <a:pt x="1579" y="141"/>
                    <a:pt x="1579" y="139"/>
                    <a:pt x="1578" y="138"/>
                  </a:cubicBezTo>
                  <a:cubicBezTo>
                    <a:pt x="1577" y="137"/>
                    <a:pt x="1575" y="137"/>
                    <a:pt x="1573" y="138"/>
                  </a:cubicBezTo>
                  <a:close/>
                  <a:moveTo>
                    <a:pt x="1460" y="251"/>
                  </a:moveTo>
                  <a:cubicBezTo>
                    <a:pt x="1459" y="253"/>
                    <a:pt x="1459" y="255"/>
                    <a:pt x="1460" y="256"/>
                  </a:cubicBezTo>
                  <a:cubicBezTo>
                    <a:pt x="1460" y="256"/>
                    <a:pt x="1461" y="257"/>
                    <a:pt x="1462" y="257"/>
                  </a:cubicBezTo>
                  <a:cubicBezTo>
                    <a:pt x="1463" y="257"/>
                    <a:pt x="1464" y="256"/>
                    <a:pt x="1464" y="256"/>
                  </a:cubicBezTo>
                  <a:cubicBezTo>
                    <a:pt x="1523" y="197"/>
                    <a:pt x="1523" y="197"/>
                    <a:pt x="1523" y="197"/>
                  </a:cubicBezTo>
                  <a:cubicBezTo>
                    <a:pt x="1532" y="188"/>
                    <a:pt x="1532" y="188"/>
                    <a:pt x="1532" y="188"/>
                  </a:cubicBezTo>
                  <a:cubicBezTo>
                    <a:pt x="1533" y="187"/>
                    <a:pt x="1533" y="185"/>
                    <a:pt x="1532" y="183"/>
                  </a:cubicBezTo>
                  <a:cubicBezTo>
                    <a:pt x="1531" y="182"/>
                    <a:pt x="1529" y="182"/>
                    <a:pt x="1528" y="183"/>
                  </a:cubicBezTo>
                  <a:cubicBezTo>
                    <a:pt x="1519" y="193"/>
                    <a:pt x="1519" y="193"/>
                    <a:pt x="1519" y="193"/>
                  </a:cubicBezTo>
                  <a:lnTo>
                    <a:pt x="1460" y="251"/>
                  </a:lnTo>
                  <a:close/>
                  <a:moveTo>
                    <a:pt x="1338" y="394"/>
                  </a:moveTo>
                  <a:cubicBezTo>
                    <a:pt x="1339" y="394"/>
                    <a:pt x="1340" y="394"/>
                    <a:pt x="1341" y="393"/>
                  </a:cubicBezTo>
                  <a:cubicBezTo>
                    <a:pt x="1457" y="277"/>
                    <a:pt x="1457" y="277"/>
                    <a:pt x="1457" y="277"/>
                  </a:cubicBezTo>
                  <a:cubicBezTo>
                    <a:pt x="1458" y="276"/>
                    <a:pt x="1458" y="274"/>
                    <a:pt x="1457" y="273"/>
                  </a:cubicBezTo>
                  <a:cubicBezTo>
                    <a:pt x="1456" y="272"/>
                    <a:pt x="1454" y="272"/>
                    <a:pt x="1452" y="273"/>
                  </a:cubicBezTo>
                  <a:cubicBezTo>
                    <a:pt x="1336" y="389"/>
                    <a:pt x="1336" y="389"/>
                    <a:pt x="1336" y="389"/>
                  </a:cubicBezTo>
                  <a:cubicBezTo>
                    <a:pt x="1335" y="390"/>
                    <a:pt x="1335" y="392"/>
                    <a:pt x="1336" y="393"/>
                  </a:cubicBezTo>
                  <a:cubicBezTo>
                    <a:pt x="1337" y="394"/>
                    <a:pt x="1338" y="394"/>
                    <a:pt x="1338" y="394"/>
                  </a:cubicBezTo>
                  <a:close/>
                  <a:moveTo>
                    <a:pt x="1535" y="190"/>
                  </a:moveTo>
                  <a:cubicBezTo>
                    <a:pt x="1529" y="197"/>
                    <a:pt x="1529" y="197"/>
                    <a:pt x="1529" y="197"/>
                  </a:cubicBezTo>
                  <a:cubicBezTo>
                    <a:pt x="1527" y="198"/>
                    <a:pt x="1527" y="200"/>
                    <a:pt x="1529" y="201"/>
                  </a:cubicBezTo>
                  <a:cubicBezTo>
                    <a:pt x="1529" y="202"/>
                    <a:pt x="1530" y="202"/>
                    <a:pt x="1531" y="202"/>
                  </a:cubicBezTo>
                  <a:cubicBezTo>
                    <a:pt x="1532" y="202"/>
                    <a:pt x="1532" y="202"/>
                    <a:pt x="1533" y="201"/>
                  </a:cubicBezTo>
                  <a:cubicBezTo>
                    <a:pt x="1539" y="195"/>
                    <a:pt x="1539" y="195"/>
                    <a:pt x="1539" y="195"/>
                  </a:cubicBezTo>
                  <a:cubicBezTo>
                    <a:pt x="1540" y="194"/>
                    <a:pt x="1540" y="192"/>
                    <a:pt x="1539" y="190"/>
                  </a:cubicBezTo>
                  <a:cubicBezTo>
                    <a:pt x="1538" y="189"/>
                    <a:pt x="1536" y="189"/>
                    <a:pt x="1535" y="190"/>
                  </a:cubicBezTo>
                  <a:close/>
                  <a:moveTo>
                    <a:pt x="1525" y="209"/>
                  </a:moveTo>
                  <a:cubicBezTo>
                    <a:pt x="1526" y="208"/>
                    <a:pt x="1526" y="206"/>
                    <a:pt x="1525" y="204"/>
                  </a:cubicBezTo>
                  <a:cubicBezTo>
                    <a:pt x="1524" y="203"/>
                    <a:pt x="1522" y="203"/>
                    <a:pt x="1521" y="204"/>
                  </a:cubicBezTo>
                  <a:cubicBezTo>
                    <a:pt x="1470" y="256"/>
                    <a:pt x="1470" y="256"/>
                    <a:pt x="1470" y="256"/>
                  </a:cubicBezTo>
                  <a:cubicBezTo>
                    <a:pt x="1461" y="265"/>
                    <a:pt x="1461" y="265"/>
                    <a:pt x="1461" y="265"/>
                  </a:cubicBezTo>
                  <a:cubicBezTo>
                    <a:pt x="1459" y="266"/>
                    <a:pt x="1459" y="268"/>
                    <a:pt x="1461" y="269"/>
                  </a:cubicBezTo>
                  <a:cubicBezTo>
                    <a:pt x="1461" y="270"/>
                    <a:pt x="1462" y="270"/>
                    <a:pt x="1463" y="270"/>
                  </a:cubicBezTo>
                  <a:cubicBezTo>
                    <a:pt x="1463" y="270"/>
                    <a:pt x="1464" y="270"/>
                    <a:pt x="1465" y="269"/>
                  </a:cubicBezTo>
                  <a:cubicBezTo>
                    <a:pt x="1473" y="261"/>
                    <a:pt x="1473" y="261"/>
                    <a:pt x="1473" y="261"/>
                  </a:cubicBezTo>
                  <a:lnTo>
                    <a:pt x="1525" y="209"/>
                  </a:lnTo>
                  <a:close/>
                  <a:moveTo>
                    <a:pt x="1612" y="117"/>
                  </a:moveTo>
                  <a:cubicBezTo>
                    <a:pt x="1613" y="118"/>
                    <a:pt x="1614" y="118"/>
                    <a:pt x="1614" y="118"/>
                  </a:cubicBezTo>
                  <a:cubicBezTo>
                    <a:pt x="1615" y="118"/>
                    <a:pt x="1616" y="118"/>
                    <a:pt x="1617" y="117"/>
                  </a:cubicBezTo>
                  <a:cubicBezTo>
                    <a:pt x="1622" y="112"/>
                    <a:pt x="1622" y="112"/>
                    <a:pt x="1622" y="112"/>
                  </a:cubicBezTo>
                  <a:cubicBezTo>
                    <a:pt x="1623" y="111"/>
                    <a:pt x="1623" y="109"/>
                    <a:pt x="1622" y="108"/>
                  </a:cubicBezTo>
                  <a:cubicBezTo>
                    <a:pt x="1620" y="107"/>
                    <a:pt x="1618" y="107"/>
                    <a:pt x="1617" y="108"/>
                  </a:cubicBezTo>
                  <a:cubicBezTo>
                    <a:pt x="1612" y="113"/>
                    <a:pt x="1612" y="113"/>
                    <a:pt x="1612" y="113"/>
                  </a:cubicBezTo>
                  <a:cubicBezTo>
                    <a:pt x="1611" y="114"/>
                    <a:pt x="1611" y="116"/>
                    <a:pt x="1612" y="117"/>
                  </a:cubicBezTo>
                  <a:close/>
                  <a:moveTo>
                    <a:pt x="1082" y="643"/>
                  </a:moveTo>
                  <a:cubicBezTo>
                    <a:pt x="1047" y="679"/>
                    <a:pt x="1047" y="679"/>
                    <a:pt x="1047" y="679"/>
                  </a:cubicBezTo>
                  <a:cubicBezTo>
                    <a:pt x="1045" y="680"/>
                    <a:pt x="1045" y="682"/>
                    <a:pt x="1047" y="683"/>
                  </a:cubicBezTo>
                  <a:cubicBezTo>
                    <a:pt x="1047" y="684"/>
                    <a:pt x="1048" y="684"/>
                    <a:pt x="1049" y="684"/>
                  </a:cubicBezTo>
                  <a:cubicBezTo>
                    <a:pt x="1050" y="684"/>
                    <a:pt x="1050" y="684"/>
                    <a:pt x="1051" y="683"/>
                  </a:cubicBezTo>
                  <a:cubicBezTo>
                    <a:pt x="1087" y="647"/>
                    <a:pt x="1087" y="647"/>
                    <a:pt x="1087" y="647"/>
                  </a:cubicBezTo>
                  <a:cubicBezTo>
                    <a:pt x="1088" y="646"/>
                    <a:pt x="1088" y="644"/>
                    <a:pt x="1087" y="643"/>
                  </a:cubicBezTo>
                  <a:cubicBezTo>
                    <a:pt x="1085" y="642"/>
                    <a:pt x="1083" y="642"/>
                    <a:pt x="1082" y="643"/>
                  </a:cubicBezTo>
                  <a:close/>
                  <a:moveTo>
                    <a:pt x="1583" y="142"/>
                  </a:moveTo>
                  <a:cubicBezTo>
                    <a:pt x="1565" y="160"/>
                    <a:pt x="1565" y="160"/>
                    <a:pt x="1565" y="160"/>
                  </a:cubicBezTo>
                  <a:cubicBezTo>
                    <a:pt x="1564" y="161"/>
                    <a:pt x="1564" y="163"/>
                    <a:pt x="1565" y="164"/>
                  </a:cubicBezTo>
                  <a:cubicBezTo>
                    <a:pt x="1566" y="165"/>
                    <a:pt x="1567" y="165"/>
                    <a:pt x="1567" y="165"/>
                  </a:cubicBezTo>
                  <a:cubicBezTo>
                    <a:pt x="1568" y="165"/>
                    <a:pt x="1569" y="165"/>
                    <a:pt x="1570" y="164"/>
                  </a:cubicBezTo>
                  <a:cubicBezTo>
                    <a:pt x="1588" y="146"/>
                    <a:pt x="1588" y="146"/>
                    <a:pt x="1588" y="146"/>
                  </a:cubicBezTo>
                  <a:cubicBezTo>
                    <a:pt x="1589" y="145"/>
                    <a:pt x="1589" y="143"/>
                    <a:pt x="1588" y="142"/>
                  </a:cubicBezTo>
                  <a:cubicBezTo>
                    <a:pt x="1586" y="141"/>
                    <a:pt x="1584" y="141"/>
                    <a:pt x="1583" y="142"/>
                  </a:cubicBezTo>
                  <a:close/>
                  <a:moveTo>
                    <a:pt x="1265" y="460"/>
                  </a:moveTo>
                  <a:cubicBezTo>
                    <a:pt x="1264" y="461"/>
                    <a:pt x="1264" y="463"/>
                    <a:pt x="1265" y="464"/>
                  </a:cubicBezTo>
                  <a:cubicBezTo>
                    <a:pt x="1266" y="465"/>
                    <a:pt x="1267" y="465"/>
                    <a:pt x="1267" y="465"/>
                  </a:cubicBezTo>
                  <a:cubicBezTo>
                    <a:pt x="1268" y="465"/>
                    <a:pt x="1269" y="465"/>
                    <a:pt x="1270" y="464"/>
                  </a:cubicBezTo>
                  <a:cubicBezTo>
                    <a:pt x="1272" y="462"/>
                    <a:pt x="1272" y="462"/>
                    <a:pt x="1272" y="462"/>
                  </a:cubicBezTo>
                  <a:cubicBezTo>
                    <a:pt x="1273" y="461"/>
                    <a:pt x="1273" y="459"/>
                    <a:pt x="1272" y="457"/>
                  </a:cubicBezTo>
                  <a:cubicBezTo>
                    <a:pt x="1271" y="456"/>
                    <a:pt x="1269" y="456"/>
                    <a:pt x="1268" y="457"/>
                  </a:cubicBezTo>
                  <a:lnTo>
                    <a:pt x="1265" y="460"/>
                  </a:lnTo>
                  <a:close/>
                  <a:moveTo>
                    <a:pt x="1604" y="130"/>
                  </a:moveTo>
                  <a:cubicBezTo>
                    <a:pt x="1605" y="129"/>
                    <a:pt x="1605" y="127"/>
                    <a:pt x="1604" y="125"/>
                  </a:cubicBezTo>
                  <a:cubicBezTo>
                    <a:pt x="1603" y="124"/>
                    <a:pt x="1601" y="124"/>
                    <a:pt x="1600" y="125"/>
                  </a:cubicBezTo>
                  <a:cubicBezTo>
                    <a:pt x="1597" y="128"/>
                    <a:pt x="1597" y="128"/>
                    <a:pt x="1597" y="128"/>
                  </a:cubicBezTo>
                  <a:cubicBezTo>
                    <a:pt x="1596" y="129"/>
                    <a:pt x="1596" y="131"/>
                    <a:pt x="1597" y="133"/>
                  </a:cubicBezTo>
                  <a:cubicBezTo>
                    <a:pt x="1598" y="133"/>
                    <a:pt x="1598" y="134"/>
                    <a:pt x="1599" y="134"/>
                  </a:cubicBezTo>
                  <a:cubicBezTo>
                    <a:pt x="1600" y="134"/>
                    <a:pt x="1601" y="133"/>
                    <a:pt x="1601" y="133"/>
                  </a:cubicBezTo>
                  <a:lnTo>
                    <a:pt x="1604" y="130"/>
                  </a:lnTo>
                  <a:close/>
                  <a:moveTo>
                    <a:pt x="1521" y="218"/>
                  </a:moveTo>
                  <a:cubicBezTo>
                    <a:pt x="1504" y="236"/>
                    <a:pt x="1504" y="236"/>
                    <a:pt x="1504" y="236"/>
                  </a:cubicBezTo>
                  <a:cubicBezTo>
                    <a:pt x="1502" y="237"/>
                    <a:pt x="1502" y="239"/>
                    <a:pt x="1504" y="240"/>
                  </a:cubicBezTo>
                  <a:cubicBezTo>
                    <a:pt x="1504" y="241"/>
                    <a:pt x="1505" y="241"/>
                    <a:pt x="1506" y="241"/>
                  </a:cubicBezTo>
                  <a:cubicBezTo>
                    <a:pt x="1507" y="241"/>
                    <a:pt x="1507" y="241"/>
                    <a:pt x="1508" y="240"/>
                  </a:cubicBezTo>
                  <a:cubicBezTo>
                    <a:pt x="1526" y="222"/>
                    <a:pt x="1526" y="222"/>
                    <a:pt x="1526" y="222"/>
                  </a:cubicBezTo>
                  <a:cubicBezTo>
                    <a:pt x="1527" y="221"/>
                    <a:pt x="1527" y="219"/>
                    <a:pt x="1526" y="218"/>
                  </a:cubicBezTo>
                  <a:cubicBezTo>
                    <a:pt x="1524" y="217"/>
                    <a:pt x="1522" y="217"/>
                    <a:pt x="1521" y="218"/>
                  </a:cubicBezTo>
                  <a:close/>
                  <a:moveTo>
                    <a:pt x="1591" y="148"/>
                  </a:moveTo>
                  <a:cubicBezTo>
                    <a:pt x="1573" y="166"/>
                    <a:pt x="1573" y="166"/>
                    <a:pt x="1573" y="166"/>
                  </a:cubicBezTo>
                  <a:cubicBezTo>
                    <a:pt x="1572" y="167"/>
                    <a:pt x="1572" y="169"/>
                    <a:pt x="1573" y="171"/>
                  </a:cubicBezTo>
                  <a:cubicBezTo>
                    <a:pt x="1574" y="171"/>
                    <a:pt x="1574" y="171"/>
                    <a:pt x="1575" y="171"/>
                  </a:cubicBezTo>
                  <a:cubicBezTo>
                    <a:pt x="1576" y="171"/>
                    <a:pt x="1577" y="171"/>
                    <a:pt x="1577" y="171"/>
                  </a:cubicBezTo>
                  <a:cubicBezTo>
                    <a:pt x="1595" y="153"/>
                    <a:pt x="1595" y="153"/>
                    <a:pt x="1595" y="153"/>
                  </a:cubicBezTo>
                  <a:cubicBezTo>
                    <a:pt x="1597" y="151"/>
                    <a:pt x="1597" y="149"/>
                    <a:pt x="1595" y="148"/>
                  </a:cubicBezTo>
                  <a:cubicBezTo>
                    <a:pt x="1594" y="147"/>
                    <a:pt x="1592" y="147"/>
                    <a:pt x="1591" y="148"/>
                  </a:cubicBezTo>
                  <a:close/>
                  <a:moveTo>
                    <a:pt x="1277" y="467"/>
                  </a:moveTo>
                  <a:cubicBezTo>
                    <a:pt x="1276" y="466"/>
                    <a:pt x="1274" y="466"/>
                    <a:pt x="1272" y="467"/>
                  </a:cubicBezTo>
                  <a:cubicBezTo>
                    <a:pt x="1265" y="475"/>
                    <a:pt x="1265" y="475"/>
                    <a:pt x="1265" y="475"/>
                  </a:cubicBezTo>
                  <a:cubicBezTo>
                    <a:pt x="1263" y="476"/>
                    <a:pt x="1263" y="478"/>
                    <a:pt x="1265" y="479"/>
                  </a:cubicBezTo>
                  <a:cubicBezTo>
                    <a:pt x="1265" y="479"/>
                    <a:pt x="1266" y="480"/>
                    <a:pt x="1267" y="480"/>
                  </a:cubicBezTo>
                  <a:cubicBezTo>
                    <a:pt x="1268" y="480"/>
                    <a:pt x="1268" y="479"/>
                    <a:pt x="1269" y="479"/>
                  </a:cubicBezTo>
                  <a:cubicBezTo>
                    <a:pt x="1277" y="471"/>
                    <a:pt x="1277" y="471"/>
                    <a:pt x="1277" y="471"/>
                  </a:cubicBezTo>
                  <a:cubicBezTo>
                    <a:pt x="1278" y="470"/>
                    <a:pt x="1278" y="468"/>
                    <a:pt x="1277" y="467"/>
                  </a:cubicBezTo>
                  <a:close/>
                  <a:moveTo>
                    <a:pt x="1471" y="273"/>
                  </a:moveTo>
                  <a:cubicBezTo>
                    <a:pt x="1470" y="271"/>
                    <a:pt x="1468" y="271"/>
                    <a:pt x="1467" y="273"/>
                  </a:cubicBezTo>
                  <a:cubicBezTo>
                    <a:pt x="1342" y="397"/>
                    <a:pt x="1342" y="397"/>
                    <a:pt x="1342" y="397"/>
                  </a:cubicBezTo>
                  <a:cubicBezTo>
                    <a:pt x="1341" y="399"/>
                    <a:pt x="1341" y="401"/>
                    <a:pt x="1342" y="402"/>
                  </a:cubicBezTo>
                  <a:cubicBezTo>
                    <a:pt x="1342" y="402"/>
                    <a:pt x="1343" y="403"/>
                    <a:pt x="1344" y="403"/>
                  </a:cubicBezTo>
                  <a:cubicBezTo>
                    <a:pt x="1345" y="403"/>
                    <a:pt x="1346" y="402"/>
                    <a:pt x="1346" y="402"/>
                  </a:cubicBezTo>
                  <a:cubicBezTo>
                    <a:pt x="1471" y="277"/>
                    <a:pt x="1471" y="277"/>
                    <a:pt x="1471" y="277"/>
                  </a:cubicBezTo>
                  <a:cubicBezTo>
                    <a:pt x="1472" y="276"/>
                    <a:pt x="1472" y="274"/>
                    <a:pt x="1471" y="273"/>
                  </a:cubicBezTo>
                  <a:close/>
                  <a:moveTo>
                    <a:pt x="1543" y="197"/>
                  </a:moveTo>
                  <a:cubicBezTo>
                    <a:pt x="1542" y="198"/>
                    <a:pt x="1542" y="198"/>
                    <a:pt x="1542" y="198"/>
                  </a:cubicBezTo>
                  <a:cubicBezTo>
                    <a:pt x="1542" y="198"/>
                    <a:pt x="1542" y="198"/>
                    <a:pt x="1542" y="198"/>
                  </a:cubicBezTo>
                  <a:cubicBezTo>
                    <a:pt x="1535" y="205"/>
                    <a:pt x="1535" y="205"/>
                    <a:pt x="1535" y="205"/>
                  </a:cubicBezTo>
                  <a:cubicBezTo>
                    <a:pt x="1533" y="206"/>
                    <a:pt x="1533" y="208"/>
                    <a:pt x="1535" y="209"/>
                  </a:cubicBezTo>
                  <a:cubicBezTo>
                    <a:pt x="1535" y="210"/>
                    <a:pt x="1536" y="210"/>
                    <a:pt x="1537" y="210"/>
                  </a:cubicBezTo>
                  <a:cubicBezTo>
                    <a:pt x="1537" y="210"/>
                    <a:pt x="1538" y="210"/>
                    <a:pt x="1539" y="209"/>
                  </a:cubicBezTo>
                  <a:cubicBezTo>
                    <a:pt x="1545" y="203"/>
                    <a:pt x="1545" y="203"/>
                    <a:pt x="1545" y="203"/>
                  </a:cubicBezTo>
                  <a:cubicBezTo>
                    <a:pt x="1545" y="203"/>
                    <a:pt x="1545" y="203"/>
                    <a:pt x="1545" y="203"/>
                  </a:cubicBezTo>
                  <a:cubicBezTo>
                    <a:pt x="1547" y="201"/>
                    <a:pt x="1547" y="201"/>
                    <a:pt x="1547" y="201"/>
                  </a:cubicBezTo>
                  <a:cubicBezTo>
                    <a:pt x="1548" y="200"/>
                    <a:pt x="1548" y="198"/>
                    <a:pt x="1547" y="197"/>
                  </a:cubicBezTo>
                  <a:cubicBezTo>
                    <a:pt x="1546" y="196"/>
                    <a:pt x="1544" y="196"/>
                    <a:pt x="1543" y="197"/>
                  </a:cubicBezTo>
                  <a:close/>
                  <a:moveTo>
                    <a:pt x="1075" y="665"/>
                  </a:moveTo>
                  <a:cubicBezTo>
                    <a:pt x="1050" y="690"/>
                    <a:pt x="1050" y="690"/>
                    <a:pt x="1050" y="690"/>
                  </a:cubicBezTo>
                  <a:cubicBezTo>
                    <a:pt x="1048" y="691"/>
                    <a:pt x="1048" y="693"/>
                    <a:pt x="1050" y="694"/>
                  </a:cubicBezTo>
                  <a:cubicBezTo>
                    <a:pt x="1050" y="695"/>
                    <a:pt x="1051" y="695"/>
                    <a:pt x="1052" y="695"/>
                  </a:cubicBezTo>
                  <a:cubicBezTo>
                    <a:pt x="1052" y="695"/>
                    <a:pt x="1053" y="695"/>
                    <a:pt x="1054" y="694"/>
                  </a:cubicBezTo>
                  <a:cubicBezTo>
                    <a:pt x="1079" y="669"/>
                    <a:pt x="1079" y="669"/>
                    <a:pt x="1079" y="669"/>
                  </a:cubicBezTo>
                  <a:cubicBezTo>
                    <a:pt x="1080" y="668"/>
                    <a:pt x="1080" y="666"/>
                    <a:pt x="1079" y="665"/>
                  </a:cubicBezTo>
                  <a:cubicBezTo>
                    <a:pt x="1078" y="663"/>
                    <a:pt x="1076" y="663"/>
                    <a:pt x="1075" y="665"/>
                  </a:cubicBezTo>
                  <a:close/>
                  <a:moveTo>
                    <a:pt x="1496" y="243"/>
                  </a:moveTo>
                  <a:cubicBezTo>
                    <a:pt x="1480" y="259"/>
                    <a:pt x="1480" y="259"/>
                    <a:pt x="1480" y="259"/>
                  </a:cubicBezTo>
                  <a:cubicBezTo>
                    <a:pt x="1479" y="260"/>
                    <a:pt x="1479" y="262"/>
                    <a:pt x="1480" y="263"/>
                  </a:cubicBezTo>
                  <a:cubicBezTo>
                    <a:pt x="1481" y="264"/>
                    <a:pt x="1482" y="264"/>
                    <a:pt x="1482" y="264"/>
                  </a:cubicBezTo>
                  <a:cubicBezTo>
                    <a:pt x="1483" y="264"/>
                    <a:pt x="1484" y="264"/>
                    <a:pt x="1485" y="263"/>
                  </a:cubicBezTo>
                  <a:cubicBezTo>
                    <a:pt x="1500" y="248"/>
                    <a:pt x="1500" y="248"/>
                    <a:pt x="1500" y="248"/>
                  </a:cubicBezTo>
                  <a:cubicBezTo>
                    <a:pt x="1501" y="247"/>
                    <a:pt x="1501" y="245"/>
                    <a:pt x="1500" y="243"/>
                  </a:cubicBezTo>
                  <a:cubicBezTo>
                    <a:pt x="1499" y="242"/>
                    <a:pt x="1497" y="242"/>
                    <a:pt x="1496" y="243"/>
                  </a:cubicBezTo>
                  <a:close/>
                  <a:moveTo>
                    <a:pt x="1599" y="159"/>
                  </a:moveTo>
                  <a:cubicBezTo>
                    <a:pt x="1598" y="157"/>
                    <a:pt x="1596" y="157"/>
                    <a:pt x="1595" y="159"/>
                  </a:cubicBezTo>
                  <a:cubicBezTo>
                    <a:pt x="1580" y="173"/>
                    <a:pt x="1580" y="173"/>
                    <a:pt x="1580" y="173"/>
                  </a:cubicBezTo>
                  <a:cubicBezTo>
                    <a:pt x="1579" y="174"/>
                    <a:pt x="1579" y="176"/>
                    <a:pt x="1580" y="177"/>
                  </a:cubicBezTo>
                  <a:cubicBezTo>
                    <a:pt x="1581" y="178"/>
                    <a:pt x="1582" y="178"/>
                    <a:pt x="1582" y="178"/>
                  </a:cubicBezTo>
                  <a:cubicBezTo>
                    <a:pt x="1583" y="178"/>
                    <a:pt x="1584" y="178"/>
                    <a:pt x="1585" y="177"/>
                  </a:cubicBezTo>
                  <a:cubicBezTo>
                    <a:pt x="1599" y="163"/>
                    <a:pt x="1599" y="163"/>
                    <a:pt x="1599" y="163"/>
                  </a:cubicBezTo>
                  <a:cubicBezTo>
                    <a:pt x="1600" y="162"/>
                    <a:pt x="1600" y="160"/>
                    <a:pt x="1599" y="159"/>
                  </a:cubicBezTo>
                  <a:close/>
                  <a:moveTo>
                    <a:pt x="1544" y="209"/>
                  </a:moveTo>
                  <a:cubicBezTo>
                    <a:pt x="1539" y="214"/>
                    <a:pt x="1539" y="214"/>
                    <a:pt x="1539" y="214"/>
                  </a:cubicBezTo>
                  <a:cubicBezTo>
                    <a:pt x="1538" y="215"/>
                    <a:pt x="1538" y="217"/>
                    <a:pt x="1539" y="218"/>
                  </a:cubicBezTo>
                  <a:cubicBezTo>
                    <a:pt x="1540" y="219"/>
                    <a:pt x="1541" y="219"/>
                    <a:pt x="1541" y="219"/>
                  </a:cubicBezTo>
                  <a:cubicBezTo>
                    <a:pt x="1542" y="219"/>
                    <a:pt x="1543" y="219"/>
                    <a:pt x="1544" y="218"/>
                  </a:cubicBezTo>
                  <a:cubicBezTo>
                    <a:pt x="1548" y="214"/>
                    <a:pt x="1548" y="214"/>
                    <a:pt x="1548" y="214"/>
                  </a:cubicBezTo>
                  <a:cubicBezTo>
                    <a:pt x="1549" y="212"/>
                    <a:pt x="1549" y="210"/>
                    <a:pt x="1548" y="209"/>
                  </a:cubicBezTo>
                  <a:cubicBezTo>
                    <a:pt x="1547" y="208"/>
                    <a:pt x="1545" y="208"/>
                    <a:pt x="1544" y="209"/>
                  </a:cubicBezTo>
                  <a:close/>
                  <a:moveTo>
                    <a:pt x="1068" y="685"/>
                  </a:moveTo>
                  <a:cubicBezTo>
                    <a:pt x="1064" y="690"/>
                    <a:pt x="1064" y="690"/>
                    <a:pt x="1064" y="690"/>
                  </a:cubicBezTo>
                  <a:cubicBezTo>
                    <a:pt x="1062" y="691"/>
                    <a:pt x="1062" y="693"/>
                    <a:pt x="1064" y="694"/>
                  </a:cubicBezTo>
                  <a:cubicBezTo>
                    <a:pt x="1064" y="695"/>
                    <a:pt x="1065" y="695"/>
                    <a:pt x="1066" y="695"/>
                  </a:cubicBezTo>
                  <a:cubicBezTo>
                    <a:pt x="1067" y="695"/>
                    <a:pt x="1067" y="695"/>
                    <a:pt x="1068" y="694"/>
                  </a:cubicBezTo>
                  <a:cubicBezTo>
                    <a:pt x="1072" y="690"/>
                    <a:pt x="1072" y="690"/>
                    <a:pt x="1072" y="690"/>
                  </a:cubicBezTo>
                  <a:cubicBezTo>
                    <a:pt x="1073" y="688"/>
                    <a:pt x="1073" y="687"/>
                    <a:pt x="1072" y="685"/>
                  </a:cubicBezTo>
                  <a:cubicBezTo>
                    <a:pt x="1071" y="684"/>
                    <a:pt x="1069" y="684"/>
                    <a:pt x="1068" y="685"/>
                  </a:cubicBezTo>
                  <a:close/>
                  <a:moveTo>
                    <a:pt x="1277" y="476"/>
                  </a:moveTo>
                  <a:cubicBezTo>
                    <a:pt x="1271" y="483"/>
                    <a:pt x="1271" y="483"/>
                    <a:pt x="1271" y="483"/>
                  </a:cubicBezTo>
                  <a:cubicBezTo>
                    <a:pt x="1269" y="484"/>
                    <a:pt x="1269" y="486"/>
                    <a:pt x="1271" y="487"/>
                  </a:cubicBezTo>
                  <a:cubicBezTo>
                    <a:pt x="1271" y="487"/>
                    <a:pt x="1272" y="488"/>
                    <a:pt x="1273" y="488"/>
                  </a:cubicBezTo>
                  <a:cubicBezTo>
                    <a:pt x="1274" y="488"/>
                    <a:pt x="1274" y="487"/>
                    <a:pt x="1275" y="487"/>
                  </a:cubicBezTo>
                  <a:cubicBezTo>
                    <a:pt x="1281" y="481"/>
                    <a:pt x="1281" y="481"/>
                    <a:pt x="1281" y="481"/>
                  </a:cubicBezTo>
                  <a:cubicBezTo>
                    <a:pt x="1282" y="480"/>
                    <a:pt x="1282" y="478"/>
                    <a:pt x="1281" y="476"/>
                  </a:cubicBezTo>
                  <a:cubicBezTo>
                    <a:pt x="1280" y="475"/>
                    <a:pt x="1278" y="475"/>
                    <a:pt x="1277" y="476"/>
                  </a:cubicBezTo>
                  <a:close/>
                  <a:moveTo>
                    <a:pt x="1485" y="276"/>
                  </a:moveTo>
                  <a:cubicBezTo>
                    <a:pt x="1485" y="276"/>
                    <a:pt x="1486" y="276"/>
                    <a:pt x="1487" y="275"/>
                  </a:cubicBezTo>
                  <a:cubicBezTo>
                    <a:pt x="1498" y="264"/>
                    <a:pt x="1498" y="264"/>
                    <a:pt x="1498" y="264"/>
                  </a:cubicBezTo>
                  <a:cubicBezTo>
                    <a:pt x="1499" y="263"/>
                    <a:pt x="1499" y="261"/>
                    <a:pt x="1498" y="260"/>
                  </a:cubicBezTo>
                  <a:cubicBezTo>
                    <a:pt x="1497" y="259"/>
                    <a:pt x="1495" y="259"/>
                    <a:pt x="1493" y="260"/>
                  </a:cubicBezTo>
                  <a:cubicBezTo>
                    <a:pt x="1482" y="271"/>
                    <a:pt x="1482" y="271"/>
                    <a:pt x="1482" y="271"/>
                  </a:cubicBezTo>
                  <a:cubicBezTo>
                    <a:pt x="1481" y="272"/>
                    <a:pt x="1481" y="274"/>
                    <a:pt x="1482" y="275"/>
                  </a:cubicBezTo>
                  <a:cubicBezTo>
                    <a:pt x="1483" y="276"/>
                    <a:pt x="1484" y="276"/>
                    <a:pt x="1485" y="276"/>
                  </a:cubicBezTo>
                  <a:close/>
                  <a:moveTo>
                    <a:pt x="1463" y="291"/>
                  </a:moveTo>
                  <a:cubicBezTo>
                    <a:pt x="1346" y="407"/>
                    <a:pt x="1346" y="407"/>
                    <a:pt x="1346" y="407"/>
                  </a:cubicBezTo>
                  <a:cubicBezTo>
                    <a:pt x="1345" y="408"/>
                    <a:pt x="1345" y="410"/>
                    <a:pt x="1346" y="411"/>
                  </a:cubicBezTo>
                  <a:cubicBezTo>
                    <a:pt x="1347" y="412"/>
                    <a:pt x="1347" y="412"/>
                    <a:pt x="1348" y="412"/>
                  </a:cubicBezTo>
                  <a:cubicBezTo>
                    <a:pt x="1349" y="412"/>
                    <a:pt x="1350" y="412"/>
                    <a:pt x="1350" y="411"/>
                  </a:cubicBezTo>
                  <a:cubicBezTo>
                    <a:pt x="1467" y="295"/>
                    <a:pt x="1467" y="295"/>
                    <a:pt x="1467" y="295"/>
                  </a:cubicBezTo>
                  <a:cubicBezTo>
                    <a:pt x="1468" y="294"/>
                    <a:pt x="1468" y="292"/>
                    <a:pt x="1467" y="291"/>
                  </a:cubicBezTo>
                  <a:cubicBezTo>
                    <a:pt x="1466" y="289"/>
                    <a:pt x="1464" y="289"/>
                    <a:pt x="1463" y="291"/>
                  </a:cubicBezTo>
                  <a:close/>
                  <a:moveTo>
                    <a:pt x="1593" y="183"/>
                  </a:moveTo>
                  <a:cubicBezTo>
                    <a:pt x="1597" y="178"/>
                    <a:pt x="1597" y="178"/>
                    <a:pt x="1597" y="178"/>
                  </a:cubicBezTo>
                  <a:cubicBezTo>
                    <a:pt x="1599" y="177"/>
                    <a:pt x="1599" y="175"/>
                    <a:pt x="1597" y="174"/>
                  </a:cubicBezTo>
                  <a:cubicBezTo>
                    <a:pt x="1596" y="173"/>
                    <a:pt x="1594" y="173"/>
                    <a:pt x="1593" y="174"/>
                  </a:cubicBezTo>
                  <a:cubicBezTo>
                    <a:pt x="1588" y="179"/>
                    <a:pt x="1588" y="179"/>
                    <a:pt x="1588" y="179"/>
                  </a:cubicBezTo>
                  <a:cubicBezTo>
                    <a:pt x="1587" y="180"/>
                    <a:pt x="1587" y="182"/>
                    <a:pt x="1588" y="183"/>
                  </a:cubicBezTo>
                  <a:cubicBezTo>
                    <a:pt x="1589" y="184"/>
                    <a:pt x="1590" y="184"/>
                    <a:pt x="1590" y="184"/>
                  </a:cubicBezTo>
                  <a:cubicBezTo>
                    <a:pt x="1591" y="184"/>
                    <a:pt x="1592" y="184"/>
                    <a:pt x="1593" y="183"/>
                  </a:cubicBezTo>
                  <a:close/>
                  <a:moveTo>
                    <a:pt x="1546" y="221"/>
                  </a:moveTo>
                  <a:cubicBezTo>
                    <a:pt x="1544" y="223"/>
                    <a:pt x="1544" y="223"/>
                    <a:pt x="1544" y="223"/>
                  </a:cubicBezTo>
                  <a:cubicBezTo>
                    <a:pt x="1543" y="224"/>
                    <a:pt x="1543" y="226"/>
                    <a:pt x="1544" y="227"/>
                  </a:cubicBezTo>
                  <a:cubicBezTo>
                    <a:pt x="1545" y="228"/>
                    <a:pt x="1545" y="228"/>
                    <a:pt x="1546" y="228"/>
                  </a:cubicBezTo>
                  <a:cubicBezTo>
                    <a:pt x="1547" y="228"/>
                    <a:pt x="1548" y="228"/>
                    <a:pt x="1548" y="227"/>
                  </a:cubicBezTo>
                  <a:cubicBezTo>
                    <a:pt x="1551" y="225"/>
                    <a:pt x="1551" y="225"/>
                    <a:pt x="1551" y="225"/>
                  </a:cubicBezTo>
                  <a:cubicBezTo>
                    <a:pt x="1552" y="224"/>
                    <a:pt x="1552" y="222"/>
                    <a:pt x="1551" y="221"/>
                  </a:cubicBezTo>
                  <a:cubicBezTo>
                    <a:pt x="1550" y="219"/>
                    <a:pt x="1548" y="219"/>
                    <a:pt x="1546" y="221"/>
                  </a:cubicBezTo>
                  <a:close/>
                  <a:moveTo>
                    <a:pt x="1474" y="297"/>
                  </a:moveTo>
                  <a:cubicBezTo>
                    <a:pt x="1473" y="296"/>
                    <a:pt x="1471" y="296"/>
                    <a:pt x="1470" y="297"/>
                  </a:cubicBezTo>
                  <a:cubicBezTo>
                    <a:pt x="1351" y="417"/>
                    <a:pt x="1351" y="417"/>
                    <a:pt x="1351" y="417"/>
                  </a:cubicBezTo>
                  <a:cubicBezTo>
                    <a:pt x="1349" y="418"/>
                    <a:pt x="1349" y="420"/>
                    <a:pt x="1351" y="421"/>
                  </a:cubicBezTo>
                  <a:cubicBezTo>
                    <a:pt x="1351" y="422"/>
                    <a:pt x="1352" y="422"/>
                    <a:pt x="1353" y="422"/>
                  </a:cubicBezTo>
                  <a:cubicBezTo>
                    <a:pt x="1353" y="422"/>
                    <a:pt x="1354" y="422"/>
                    <a:pt x="1355" y="421"/>
                  </a:cubicBezTo>
                  <a:cubicBezTo>
                    <a:pt x="1474" y="302"/>
                    <a:pt x="1474" y="302"/>
                    <a:pt x="1474" y="302"/>
                  </a:cubicBezTo>
                  <a:cubicBezTo>
                    <a:pt x="1476" y="300"/>
                    <a:pt x="1476" y="298"/>
                    <a:pt x="1474" y="297"/>
                  </a:cubicBezTo>
                  <a:close/>
                  <a:moveTo>
                    <a:pt x="1494" y="273"/>
                  </a:moveTo>
                  <a:cubicBezTo>
                    <a:pt x="1493" y="274"/>
                    <a:pt x="1493" y="276"/>
                    <a:pt x="1494" y="277"/>
                  </a:cubicBezTo>
                  <a:cubicBezTo>
                    <a:pt x="1495" y="278"/>
                    <a:pt x="1496" y="278"/>
                    <a:pt x="1496" y="278"/>
                  </a:cubicBezTo>
                  <a:cubicBezTo>
                    <a:pt x="1497" y="278"/>
                    <a:pt x="1498" y="278"/>
                    <a:pt x="1498" y="277"/>
                  </a:cubicBezTo>
                  <a:cubicBezTo>
                    <a:pt x="1506" y="270"/>
                    <a:pt x="1506" y="270"/>
                    <a:pt x="1506" y="270"/>
                  </a:cubicBezTo>
                  <a:cubicBezTo>
                    <a:pt x="1507" y="269"/>
                    <a:pt x="1507" y="267"/>
                    <a:pt x="1506" y="266"/>
                  </a:cubicBezTo>
                  <a:cubicBezTo>
                    <a:pt x="1505" y="264"/>
                    <a:pt x="1503" y="264"/>
                    <a:pt x="1502" y="266"/>
                  </a:cubicBezTo>
                  <a:lnTo>
                    <a:pt x="1494" y="273"/>
                  </a:lnTo>
                  <a:close/>
                  <a:moveTo>
                    <a:pt x="1366" y="420"/>
                  </a:moveTo>
                  <a:cubicBezTo>
                    <a:pt x="1366" y="420"/>
                    <a:pt x="1367" y="421"/>
                    <a:pt x="1368" y="421"/>
                  </a:cubicBezTo>
                  <a:cubicBezTo>
                    <a:pt x="1369" y="421"/>
                    <a:pt x="1370" y="420"/>
                    <a:pt x="1370" y="420"/>
                  </a:cubicBezTo>
                  <a:cubicBezTo>
                    <a:pt x="1480" y="310"/>
                    <a:pt x="1480" y="310"/>
                    <a:pt x="1480" y="310"/>
                  </a:cubicBezTo>
                  <a:cubicBezTo>
                    <a:pt x="1481" y="309"/>
                    <a:pt x="1481" y="307"/>
                    <a:pt x="1480" y="306"/>
                  </a:cubicBezTo>
                  <a:cubicBezTo>
                    <a:pt x="1479" y="304"/>
                    <a:pt x="1477" y="304"/>
                    <a:pt x="1476" y="306"/>
                  </a:cubicBezTo>
                  <a:cubicBezTo>
                    <a:pt x="1366" y="415"/>
                    <a:pt x="1366" y="415"/>
                    <a:pt x="1366" y="415"/>
                  </a:cubicBezTo>
                  <a:cubicBezTo>
                    <a:pt x="1365" y="417"/>
                    <a:pt x="1365" y="419"/>
                    <a:pt x="1366" y="420"/>
                  </a:cubicBezTo>
                  <a:close/>
                  <a:moveTo>
                    <a:pt x="1555" y="226"/>
                  </a:moveTo>
                  <a:cubicBezTo>
                    <a:pt x="1550" y="231"/>
                    <a:pt x="1550" y="231"/>
                    <a:pt x="1550" y="231"/>
                  </a:cubicBezTo>
                  <a:cubicBezTo>
                    <a:pt x="1549" y="233"/>
                    <a:pt x="1549" y="235"/>
                    <a:pt x="1550" y="236"/>
                  </a:cubicBezTo>
                  <a:cubicBezTo>
                    <a:pt x="1550" y="236"/>
                    <a:pt x="1551" y="237"/>
                    <a:pt x="1552" y="237"/>
                  </a:cubicBezTo>
                  <a:cubicBezTo>
                    <a:pt x="1553" y="237"/>
                    <a:pt x="1554" y="236"/>
                    <a:pt x="1554" y="236"/>
                  </a:cubicBezTo>
                  <a:cubicBezTo>
                    <a:pt x="1559" y="231"/>
                    <a:pt x="1559" y="231"/>
                    <a:pt x="1559" y="231"/>
                  </a:cubicBezTo>
                  <a:cubicBezTo>
                    <a:pt x="1561" y="229"/>
                    <a:pt x="1561" y="227"/>
                    <a:pt x="1559" y="226"/>
                  </a:cubicBezTo>
                  <a:cubicBezTo>
                    <a:pt x="1558" y="225"/>
                    <a:pt x="1556" y="225"/>
                    <a:pt x="1555" y="226"/>
                  </a:cubicBezTo>
                  <a:close/>
                  <a:moveTo>
                    <a:pt x="1344" y="441"/>
                  </a:moveTo>
                  <a:cubicBezTo>
                    <a:pt x="1343" y="440"/>
                    <a:pt x="1341" y="440"/>
                    <a:pt x="1340" y="441"/>
                  </a:cubicBezTo>
                  <a:cubicBezTo>
                    <a:pt x="1336" y="445"/>
                    <a:pt x="1336" y="445"/>
                    <a:pt x="1336" y="445"/>
                  </a:cubicBezTo>
                  <a:cubicBezTo>
                    <a:pt x="1335" y="446"/>
                    <a:pt x="1335" y="448"/>
                    <a:pt x="1336" y="449"/>
                  </a:cubicBezTo>
                  <a:cubicBezTo>
                    <a:pt x="1337" y="450"/>
                    <a:pt x="1338" y="450"/>
                    <a:pt x="1339" y="450"/>
                  </a:cubicBezTo>
                  <a:cubicBezTo>
                    <a:pt x="1339" y="450"/>
                    <a:pt x="1340" y="450"/>
                    <a:pt x="1341" y="449"/>
                  </a:cubicBezTo>
                  <a:cubicBezTo>
                    <a:pt x="1344" y="445"/>
                    <a:pt x="1344" y="445"/>
                    <a:pt x="1344" y="445"/>
                  </a:cubicBezTo>
                  <a:cubicBezTo>
                    <a:pt x="1346" y="444"/>
                    <a:pt x="1346" y="442"/>
                    <a:pt x="1344" y="441"/>
                  </a:cubicBezTo>
                  <a:close/>
                  <a:moveTo>
                    <a:pt x="1594" y="196"/>
                  </a:moveTo>
                  <a:cubicBezTo>
                    <a:pt x="1598" y="192"/>
                    <a:pt x="1598" y="192"/>
                    <a:pt x="1598" y="192"/>
                  </a:cubicBezTo>
                  <a:cubicBezTo>
                    <a:pt x="1599" y="191"/>
                    <a:pt x="1599" y="189"/>
                    <a:pt x="1598" y="188"/>
                  </a:cubicBezTo>
                  <a:cubicBezTo>
                    <a:pt x="1596" y="187"/>
                    <a:pt x="1594" y="187"/>
                    <a:pt x="1593" y="188"/>
                  </a:cubicBezTo>
                  <a:cubicBezTo>
                    <a:pt x="1590" y="191"/>
                    <a:pt x="1590" y="191"/>
                    <a:pt x="1590" y="191"/>
                  </a:cubicBezTo>
                  <a:cubicBezTo>
                    <a:pt x="1589" y="193"/>
                    <a:pt x="1589" y="194"/>
                    <a:pt x="1590" y="196"/>
                  </a:cubicBezTo>
                  <a:cubicBezTo>
                    <a:pt x="1590" y="196"/>
                    <a:pt x="1591" y="197"/>
                    <a:pt x="1592" y="197"/>
                  </a:cubicBezTo>
                  <a:cubicBezTo>
                    <a:pt x="1593" y="197"/>
                    <a:pt x="1594" y="196"/>
                    <a:pt x="1594" y="196"/>
                  </a:cubicBezTo>
                  <a:close/>
                  <a:moveTo>
                    <a:pt x="1508" y="273"/>
                  </a:moveTo>
                  <a:cubicBezTo>
                    <a:pt x="1497" y="284"/>
                    <a:pt x="1497" y="284"/>
                    <a:pt x="1497" y="284"/>
                  </a:cubicBezTo>
                  <a:cubicBezTo>
                    <a:pt x="1496" y="285"/>
                    <a:pt x="1496" y="287"/>
                    <a:pt x="1497" y="289"/>
                  </a:cubicBezTo>
                  <a:cubicBezTo>
                    <a:pt x="1497" y="289"/>
                    <a:pt x="1498" y="290"/>
                    <a:pt x="1499" y="290"/>
                  </a:cubicBezTo>
                  <a:cubicBezTo>
                    <a:pt x="1500" y="290"/>
                    <a:pt x="1501" y="289"/>
                    <a:pt x="1501" y="289"/>
                  </a:cubicBezTo>
                  <a:cubicBezTo>
                    <a:pt x="1513" y="277"/>
                    <a:pt x="1513" y="277"/>
                    <a:pt x="1513" y="277"/>
                  </a:cubicBezTo>
                  <a:cubicBezTo>
                    <a:pt x="1514" y="276"/>
                    <a:pt x="1514" y="274"/>
                    <a:pt x="1513" y="273"/>
                  </a:cubicBezTo>
                  <a:cubicBezTo>
                    <a:pt x="1512" y="272"/>
                    <a:pt x="1510" y="272"/>
                    <a:pt x="1508" y="273"/>
                  </a:cubicBezTo>
                  <a:close/>
                  <a:moveTo>
                    <a:pt x="1566" y="229"/>
                  </a:moveTo>
                  <a:cubicBezTo>
                    <a:pt x="1554" y="241"/>
                    <a:pt x="1554" y="241"/>
                    <a:pt x="1554" y="241"/>
                  </a:cubicBezTo>
                  <a:cubicBezTo>
                    <a:pt x="1550" y="245"/>
                    <a:pt x="1550" y="245"/>
                    <a:pt x="1550" y="245"/>
                  </a:cubicBezTo>
                  <a:cubicBezTo>
                    <a:pt x="1549" y="247"/>
                    <a:pt x="1549" y="248"/>
                    <a:pt x="1550" y="250"/>
                  </a:cubicBezTo>
                  <a:cubicBezTo>
                    <a:pt x="1550" y="250"/>
                    <a:pt x="1551" y="251"/>
                    <a:pt x="1552" y="251"/>
                  </a:cubicBezTo>
                  <a:cubicBezTo>
                    <a:pt x="1553" y="251"/>
                    <a:pt x="1554" y="250"/>
                    <a:pt x="1554" y="250"/>
                  </a:cubicBezTo>
                  <a:cubicBezTo>
                    <a:pt x="1559" y="245"/>
                    <a:pt x="1559" y="245"/>
                    <a:pt x="1559" y="245"/>
                  </a:cubicBezTo>
                  <a:cubicBezTo>
                    <a:pt x="1570" y="234"/>
                    <a:pt x="1570" y="234"/>
                    <a:pt x="1570" y="234"/>
                  </a:cubicBezTo>
                  <a:cubicBezTo>
                    <a:pt x="1571" y="232"/>
                    <a:pt x="1571" y="230"/>
                    <a:pt x="1570" y="229"/>
                  </a:cubicBezTo>
                  <a:cubicBezTo>
                    <a:pt x="1569" y="228"/>
                    <a:pt x="1567" y="228"/>
                    <a:pt x="1566" y="229"/>
                  </a:cubicBezTo>
                  <a:close/>
                  <a:moveTo>
                    <a:pt x="1371" y="432"/>
                  </a:moveTo>
                  <a:cubicBezTo>
                    <a:pt x="1372" y="432"/>
                    <a:pt x="1372" y="431"/>
                    <a:pt x="1373" y="431"/>
                  </a:cubicBezTo>
                  <a:cubicBezTo>
                    <a:pt x="1487" y="317"/>
                    <a:pt x="1487" y="317"/>
                    <a:pt x="1487" y="317"/>
                  </a:cubicBezTo>
                  <a:cubicBezTo>
                    <a:pt x="1488" y="315"/>
                    <a:pt x="1488" y="313"/>
                    <a:pt x="1487" y="312"/>
                  </a:cubicBezTo>
                  <a:cubicBezTo>
                    <a:pt x="1486" y="311"/>
                    <a:pt x="1484" y="311"/>
                    <a:pt x="1483" y="312"/>
                  </a:cubicBezTo>
                  <a:cubicBezTo>
                    <a:pt x="1369" y="426"/>
                    <a:pt x="1369" y="426"/>
                    <a:pt x="1369" y="426"/>
                  </a:cubicBezTo>
                  <a:cubicBezTo>
                    <a:pt x="1367" y="428"/>
                    <a:pt x="1367" y="430"/>
                    <a:pt x="1369" y="431"/>
                  </a:cubicBezTo>
                  <a:cubicBezTo>
                    <a:pt x="1369" y="431"/>
                    <a:pt x="1370" y="432"/>
                    <a:pt x="1371" y="432"/>
                  </a:cubicBezTo>
                  <a:close/>
                  <a:moveTo>
                    <a:pt x="1514" y="281"/>
                  </a:moveTo>
                  <a:cubicBezTo>
                    <a:pt x="1499" y="296"/>
                    <a:pt x="1499" y="296"/>
                    <a:pt x="1499" y="296"/>
                  </a:cubicBezTo>
                  <a:cubicBezTo>
                    <a:pt x="1498" y="297"/>
                    <a:pt x="1498" y="299"/>
                    <a:pt x="1499" y="300"/>
                  </a:cubicBezTo>
                  <a:cubicBezTo>
                    <a:pt x="1500" y="301"/>
                    <a:pt x="1500" y="301"/>
                    <a:pt x="1501" y="301"/>
                  </a:cubicBezTo>
                  <a:cubicBezTo>
                    <a:pt x="1502" y="301"/>
                    <a:pt x="1503" y="301"/>
                    <a:pt x="1503" y="300"/>
                  </a:cubicBezTo>
                  <a:cubicBezTo>
                    <a:pt x="1519" y="285"/>
                    <a:pt x="1519" y="285"/>
                    <a:pt x="1519" y="285"/>
                  </a:cubicBezTo>
                  <a:cubicBezTo>
                    <a:pt x="1520" y="284"/>
                    <a:pt x="1520" y="282"/>
                    <a:pt x="1519" y="281"/>
                  </a:cubicBezTo>
                  <a:cubicBezTo>
                    <a:pt x="1518" y="280"/>
                    <a:pt x="1516" y="280"/>
                    <a:pt x="1514" y="281"/>
                  </a:cubicBezTo>
                  <a:close/>
                  <a:moveTo>
                    <a:pt x="1576" y="242"/>
                  </a:moveTo>
                  <a:cubicBezTo>
                    <a:pt x="1577" y="241"/>
                    <a:pt x="1577" y="241"/>
                    <a:pt x="1577" y="241"/>
                  </a:cubicBezTo>
                  <a:cubicBezTo>
                    <a:pt x="1578" y="240"/>
                    <a:pt x="1578" y="238"/>
                    <a:pt x="1577" y="236"/>
                  </a:cubicBezTo>
                  <a:cubicBezTo>
                    <a:pt x="1576" y="235"/>
                    <a:pt x="1574" y="235"/>
                    <a:pt x="1573" y="236"/>
                  </a:cubicBezTo>
                  <a:cubicBezTo>
                    <a:pt x="1572" y="237"/>
                    <a:pt x="1572" y="237"/>
                    <a:pt x="1572" y="237"/>
                  </a:cubicBezTo>
                  <a:cubicBezTo>
                    <a:pt x="1571" y="238"/>
                    <a:pt x="1571" y="240"/>
                    <a:pt x="1572" y="242"/>
                  </a:cubicBezTo>
                  <a:cubicBezTo>
                    <a:pt x="1573" y="242"/>
                    <a:pt x="1573" y="242"/>
                    <a:pt x="1574" y="242"/>
                  </a:cubicBezTo>
                  <a:cubicBezTo>
                    <a:pt x="1575" y="242"/>
                    <a:pt x="1576" y="242"/>
                    <a:pt x="1576" y="242"/>
                  </a:cubicBezTo>
                  <a:close/>
                  <a:moveTo>
                    <a:pt x="1374" y="443"/>
                  </a:moveTo>
                  <a:cubicBezTo>
                    <a:pt x="1374" y="443"/>
                    <a:pt x="1375" y="443"/>
                    <a:pt x="1376" y="442"/>
                  </a:cubicBezTo>
                  <a:cubicBezTo>
                    <a:pt x="1415" y="403"/>
                    <a:pt x="1415" y="403"/>
                    <a:pt x="1415" y="403"/>
                  </a:cubicBezTo>
                  <a:cubicBezTo>
                    <a:pt x="1416" y="402"/>
                    <a:pt x="1416" y="400"/>
                    <a:pt x="1415" y="399"/>
                  </a:cubicBezTo>
                  <a:cubicBezTo>
                    <a:pt x="1414" y="397"/>
                    <a:pt x="1412" y="397"/>
                    <a:pt x="1411" y="399"/>
                  </a:cubicBezTo>
                  <a:cubicBezTo>
                    <a:pt x="1371" y="438"/>
                    <a:pt x="1371" y="438"/>
                    <a:pt x="1371" y="438"/>
                  </a:cubicBezTo>
                  <a:cubicBezTo>
                    <a:pt x="1370" y="439"/>
                    <a:pt x="1370" y="441"/>
                    <a:pt x="1371" y="442"/>
                  </a:cubicBezTo>
                  <a:cubicBezTo>
                    <a:pt x="1372" y="443"/>
                    <a:pt x="1373" y="443"/>
                    <a:pt x="1374" y="443"/>
                  </a:cubicBezTo>
                  <a:close/>
                  <a:moveTo>
                    <a:pt x="1491" y="322"/>
                  </a:moveTo>
                  <a:cubicBezTo>
                    <a:pt x="1490" y="321"/>
                    <a:pt x="1488" y="321"/>
                    <a:pt x="1487" y="322"/>
                  </a:cubicBezTo>
                  <a:cubicBezTo>
                    <a:pt x="1429" y="380"/>
                    <a:pt x="1429" y="380"/>
                    <a:pt x="1429" y="380"/>
                  </a:cubicBezTo>
                  <a:cubicBezTo>
                    <a:pt x="1428" y="381"/>
                    <a:pt x="1428" y="383"/>
                    <a:pt x="1429" y="384"/>
                  </a:cubicBezTo>
                  <a:cubicBezTo>
                    <a:pt x="1430" y="385"/>
                    <a:pt x="1430" y="385"/>
                    <a:pt x="1431" y="385"/>
                  </a:cubicBezTo>
                  <a:cubicBezTo>
                    <a:pt x="1432" y="385"/>
                    <a:pt x="1433" y="385"/>
                    <a:pt x="1433" y="384"/>
                  </a:cubicBezTo>
                  <a:cubicBezTo>
                    <a:pt x="1491" y="327"/>
                    <a:pt x="1491" y="327"/>
                    <a:pt x="1491" y="327"/>
                  </a:cubicBezTo>
                  <a:cubicBezTo>
                    <a:pt x="1492" y="326"/>
                    <a:pt x="1492" y="324"/>
                    <a:pt x="1491" y="322"/>
                  </a:cubicBezTo>
                  <a:close/>
                  <a:moveTo>
                    <a:pt x="1569" y="249"/>
                  </a:moveTo>
                  <a:cubicBezTo>
                    <a:pt x="1572" y="246"/>
                    <a:pt x="1572" y="246"/>
                    <a:pt x="1572" y="246"/>
                  </a:cubicBezTo>
                  <a:cubicBezTo>
                    <a:pt x="1572" y="246"/>
                    <a:pt x="1572" y="246"/>
                    <a:pt x="1572" y="245"/>
                  </a:cubicBezTo>
                  <a:cubicBezTo>
                    <a:pt x="1573" y="245"/>
                    <a:pt x="1573" y="244"/>
                    <a:pt x="1573" y="244"/>
                  </a:cubicBezTo>
                  <a:cubicBezTo>
                    <a:pt x="1573" y="243"/>
                    <a:pt x="1572" y="242"/>
                    <a:pt x="1572" y="242"/>
                  </a:cubicBezTo>
                  <a:cubicBezTo>
                    <a:pt x="1571" y="241"/>
                    <a:pt x="1571" y="241"/>
                    <a:pt x="1571" y="241"/>
                  </a:cubicBezTo>
                  <a:cubicBezTo>
                    <a:pt x="1570" y="241"/>
                    <a:pt x="1568" y="241"/>
                    <a:pt x="1567" y="242"/>
                  </a:cubicBezTo>
                  <a:cubicBezTo>
                    <a:pt x="1555" y="254"/>
                    <a:pt x="1555" y="254"/>
                    <a:pt x="1555" y="254"/>
                  </a:cubicBezTo>
                  <a:cubicBezTo>
                    <a:pt x="1554" y="255"/>
                    <a:pt x="1554" y="257"/>
                    <a:pt x="1555" y="258"/>
                  </a:cubicBezTo>
                  <a:cubicBezTo>
                    <a:pt x="1556" y="259"/>
                    <a:pt x="1557" y="259"/>
                    <a:pt x="1557" y="259"/>
                  </a:cubicBezTo>
                  <a:cubicBezTo>
                    <a:pt x="1558" y="259"/>
                    <a:pt x="1559" y="259"/>
                    <a:pt x="1560" y="258"/>
                  </a:cubicBezTo>
                  <a:lnTo>
                    <a:pt x="1569" y="249"/>
                  </a:lnTo>
                  <a:close/>
                  <a:moveTo>
                    <a:pt x="1438" y="390"/>
                  </a:moveTo>
                  <a:cubicBezTo>
                    <a:pt x="1436" y="389"/>
                    <a:pt x="1434" y="389"/>
                    <a:pt x="1433" y="390"/>
                  </a:cubicBezTo>
                  <a:cubicBezTo>
                    <a:pt x="1425" y="398"/>
                    <a:pt x="1425" y="398"/>
                    <a:pt x="1425" y="398"/>
                  </a:cubicBezTo>
                  <a:cubicBezTo>
                    <a:pt x="1424" y="399"/>
                    <a:pt x="1424" y="401"/>
                    <a:pt x="1425" y="402"/>
                  </a:cubicBezTo>
                  <a:cubicBezTo>
                    <a:pt x="1426" y="403"/>
                    <a:pt x="1427" y="403"/>
                    <a:pt x="1427" y="403"/>
                  </a:cubicBezTo>
                  <a:cubicBezTo>
                    <a:pt x="1428" y="403"/>
                    <a:pt x="1429" y="403"/>
                    <a:pt x="1429" y="402"/>
                  </a:cubicBezTo>
                  <a:cubicBezTo>
                    <a:pt x="1438" y="394"/>
                    <a:pt x="1438" y="394"/>
                    <a:pt x="1438" y="394"/>
                  </a:cubicBezTo>
                  <a:cubicBezTo>
                    <a:pt x="1439" y="393"/>
                    <a:pt x="1439" y="391"/>
                    <a:pt x="1438" y="390"/>
                  </a:cubicBezTo>
                  <a:close/>
                  <a:moveTo>
                    <a:pt x="1488" y="340"/>
                  </a:moveTo>
                  <a:cubicBezTo>
                    <a:pt x="1486" y="339"/>
                    <a:pt x="1484" y="339"/>
                    <a:pt x="1483" y="340"/>
                  </a:cubicBezTo>
                  <a:cubicBezTo>
                    <a:pt x="1445" y="378"/>
                    <a:pt x="1445" y="378"/>
                    <a:pt x="1445" y="378"/>
                  </a:cubicBezTo>
                  <a:cubicBezTo>
                    <a:pt x="1443" y="380"/>
                    <a:pt x="1443" y="382"/>
                    <a:pt x="1445" y="383"/>
                  </a:cubicBezTo>
                  <a:cubicBezTo>
                    <a:pt x="1445" y="383"/>
                    <a:pt x="1446" y="384"/>
                    <a:pt x="1447" y="384"/>
                  </a:cubicBezTo>
                  <a:cubicBezTo>
                    <a:pt x="1448" y="384"/>
                    <a:pt x="1448" y="383"/>
                    <a:pt x="1449" y="383"/>
                  </a:cubicBezTo>
                  <a:cubicBezTo>
                    <a:pt x="1488" y="344"/>
                    <a:pt x="1488" y="344"/>
                    <a:pt x="1488" y="344"/>
                  </a:cubicBezTo>
                  <a:cubicBezTo>
                    <a:pt x="1489" y="343"/>
                    <a:pt x="1489" y="341"/>
                    <a:pt x="1488" y="340"/>
                  </a:cubicBezTo>
                  <a:close/>
                  <a:moveTo>
                    <a:pt x="1561" y="269"/>
                  </a:moveTo>
                  <a:cubicBezTo>
                    <a:pt x="1562" y="269"/>
                    <a:pt x="1563" y="269"/>
                    <a:pt x="1563" y="269"/>
                  </a:cubicBezTo>
                  <a:cubicBezTo>
                    <a:pt x="1572" y="260"/>
                    <a:pt x="1572" y="260"/>
                    <a:pt x="1572" y="260"/>
                  </a:cubicBezTo>
                  <a:cubicBezTo>
                    <a:pt x="1573" y="259"/>
                    <a:pt x="1573" y="257"/>
                    <a:pt x="1572" y="256"/>
                  </a:cubicBezTo>
                  <a:cubicBezTo>
                    <a:pt x="1571" y="254"/>
                    <a:pt x="1569" y="254"/>
                    <a:pt x="1567" y="256"/>
                  </a:cubicBezTo>
                  <a:cubicBezTo>
                    <a:pt x="1559" y="264"/>
                    <a:pt x="1559" y="264"/>
                    <a:pt x="1559" y="264"/>
                  </a:cubicBezTo>
                  <a:cubicBezTo>
                    <a:pt x="1558" y="265"/>
                    <a:pt x="1558" y="267"/>
                    <a:pt x="1559" y="269"/>
                  </a:cubicBezTo>
                  <a:cubicBezTo>
                    <a:pt x="1559" y="269"/>
                    <a:pt x="1560" y="269"/>
                    <a:pt x="1561" y="269"/>
                  </a:cubicBezTo>
                  <a:close/>
                  <a:moveTo>
                    <a:pt x="1390" y="442"/>
                  </a:moveTo>
                  <a:cubicBezTo>
                    <a:pt x="1421" y="411"/>
                    <a:pt x="1421" y="411"/>
                    <a:pt x="1421" y="411"/>
                  </a:cubicBezTo>
                  <a:cubicBezTo>
                    <a:pt x="1422" y="410"/>
                    <a:pt x="1422" y="408"/>
                    <a:pt x="1421" y="407"/>
                  </a:cubicBezTo>
                  <a:cubicBezTo>
                    <a:pt x="1419" y="406"/>
                    <a:pt x="1417" y="406"/>
                    <a:pt x="1416" y="407"/>
                  </a:cubicBezTo>
                  <a:cubicBezTo>
                    <a:pt x="1386" y="438"/>
                    <a:pt x="1386" y="438"/>
                    <a:pt x="1386" y="438"/>
                  </a:cubicBezTo>
                  <a:cubicBezTo>
                    <a:pt x="1384" y="439"/>
                    <a:pt x="1384" y="441"/>
                    <a:pt x="1386" y="442"/>
                  </a:cubicBezTo>
                  <a:cubicBezTo>
                    <a:pt x="1386" y="442"/>
                    <a:pt x="1387" y="443"/>
                    <a:pt x="1388" y="443"/>
                  </a:cubicBezTo>
                  <a:cubicBezTo>
                    <a:pt x="1389" y="443"/>
                    <a:pt x="1389" y="442"/>
                    <a:pt x="1390" y="442"/>
                  </a:cubicBezTo>
                  <a:close/>
                  <a:moveTo>
                    <a:pt x="1381" y="442"/>
                  </a:moveTo>
                  <a:cubicBezTo>
                    <a:pt x="1372" y="451"/>
                    <a:pt x="1372" y="451"/>
                    <a:pt x="1372" y="451"/>
                  </a:cubicBezTo>
                  <a:cubicBezTo>
                    <a:pt x="1371" y="452"/>
                    <a:pt x="1371" y="454"/>
                    <a:pt x="1372" y="455"/>
                  </a:cubicBezTo>
                  <a:cubicBezTo>
                    <a:pt x="1373" y="456"/>
                    <a:pt x="1373" y="456"/>
                    <a:pt x="1374" y="456"/>
                  </a:cubicBezTo>
                  <a:cubicBezTo>
                    <a:pt x="1375" y="456"/>
                    <a:pt x="1376" y="456"/>
                    <a:pt x="1376" y="455"/>
                  </a:cubicBezTo>
                  <a:cubicBezTo>
                    <a:pt x="1385" y="447"/>
                    <a:pt x="1385" y="447"/>
                    <a:pt x="1385" y="447"/>
                  </a:cubicBezTo>
                  <a:cubicBezTo>
                    <a:pt x="1386" y="446"/>
                    <a:pt x="1386" y="444"/>
                    <a:pt x="1385" y="442"/>
                  </a:cubicBezTo>
                  <a:cubicBezTo>
                    <a:pt x="1384" y="441"/>
                    <a:pt x="1382" y="441"/>
                    <a:pt x="1381" y="442"/>
                  </a:cubicBezTo>
                  <a:close/>
                  <a:moveTo>
                    <a:pt x="1537" y="287"/>
                  </a:moveTo>
                  <a:cubicBezTo>
                    <a:pt x="1529" y="296"/>
                    <a:pt x="1529" y="296"/>
                    <a:pt x="1529" y="296"/>
                  </a:cubicBezTo>
                  <a:cubicBezTo>
                    <a:pt x="1522" y="302"/>
                    <a:pt x="1522" y="302"/>
                    <a:pt x="1522" y="302"/>
                  </a:cubicBezTo>
                  <a:cubicBezTo>
                    <a:pt x="1521" y="303"/>
                    <a:pt x="1521" y="305"/>
                    <a:pt x="1522" y="306"/>
                  </a:cubicBezTo>
                  <a:cubicBezTo>
                    <a:pt x="1523" y="306"/>
                    <a:pt x="1523" y="306"/>
                    <a:pt x="1524" y="306"/>
                  </a:cubicBezTo>
                  <a:cubicBezTo>
                    <a:pt x="1525" y="306"/>
                    <a:pt x="1526" y="306"/>
                    <a:pt x="1526" y="306"/>
                  </a:cubicBezTo>
                  <a:cubicBezTo>
                    <a:pt x="1531" y="301"/>
                    <a:pt x="1531" y="301"/>
                    <a:pt x="1531" y="301"/>
                  </a:cubicBezTo>
                  <a:cubicBezTo>
                    <a:pt x="1531" y="300"/>
                    <a:pt x="1531" y="300"/>
                    <a:pt x="1531" y="300"/>
                  </a:cubicBezTo>
                  <a:cubicBezTo>
                    <a:pt x="1541" y="290"/>
                    <a:pt x="1541" y="290"/>
                    <a:pt x="1541" y="290"/>
                  </a:cubicBezTo>
                  <a:cubicBezTo>
                    <a:pt x="1543" y="289"/>
                    <a:pt x="1543" y="288"/>
                    <a:pt x="1541" y="286"/>
                  </a:cubicBezTo>
                  <a:cubicBezTo>
                    <a:pt x="1540" y="285"/>
                    <a:pt x="1538" y="285"/>
                    <a:pt x="1537" y="287"/>
                  </a:cubicBezTo>
                  <a:close/>
                  <a:moveTo>
                    <a:pt x="1348" y="475"/>
                  </a:moveTo>
                  <a:cubicBezTo>
                    <a:pt x="1346" y="477"/>
                    <a:pt x="1346" y="477"/>
                    <a:pt x="1346" y="477"/>
                  </a:cubicBezTo>
                  <a:cubicBezTo>
                    <a:pt x="1345" y="478"/>
                    <a:pt x="1345" y="480"/>
                    <a:pt x="1346" y="481"/>
                  </a:cubicBezTo>
                  <a:cubicBezTo>
                    <a:pt x="1347" y="482"/>
                    <a:pt x="1348" y="482"/>
                    <a:pt x="1348" y="482"/>
                  </a:cubicBezTo>
                  <a:cubicBezTo>
                    <a:pt x="1349" y="482"/>
                    <a:pt x="1350" y="482"/>
                    <a:pt x="1350" y="481"/>
                  </a:cubicBezTo>
                  <a:cubicBezTo>
                    <a:pt x="1352" y="480"/>
                    <a:pt x="1352" y="480"/>
                    <a:pt x="1352" y="480"/>
                  </a:cubicBezTo>
                  <a:cubicBezTo>
                    <a:pt x="1353" y="478"/>
                    <a:pt x="1353" y="477"/>
                    <a:pt x="1352" y="475"/>
                  </a:cubicBezTo>
                  <a:cubicBezTo>
                    <a:pt x="1351" y="474"/>
                    <a:pt x="1349" y="474"/>
                    <a:pt x="1348" y="475"/>
                  </a:cubicBezTo>
                  <a:close/>
                  <a:moveTo>
                    <a:pt x="1374" y="471"/>
                  </a:moveTo>
                  <a:cubicBezTo>
                    <a:pt x="1375" y="471"/>
                    <a:pt x="1375" y="470"/>
                    <a:pt x="1376" y="470"/>
                  </a:cubicBezTo>
                  <a:cubicBezTo>
                    <a:pt x="1383" y="463"/>
                    <a:pt x="1383" y="463"/>
                    <a:pt x="1383" y="463"/>
                  </a:cubicBezTo>
                  <a:cubicBezTo>
                    <a:pt x="1384" y="462"/>
                    <a:pt x="1384" y="460"/>
                    <a:pt x="1383" y="459"/>
                  </a:cubicBezTo>
                  <a:cubicBezTo>
                    <a:pt x="1381" y="458"/>
                    <a:pt x="1379" y="458"/>
                    <a:pt x="1378" y="459"/>
                  </a:cubicBezTo>
                  <a:cubicBezTo>
                    <a:pt x="1372" y="465"/>
                    <a:pt x="1372" y="465"/>
                    <a:pt x="1372" y="465"/>
                  </a:cubicBezTo>
                  <a:cubicBezTo>
                    <a:pt x="1370" y="467"/>
                    <a:pt x="1370" y="469"/>
                    <a:pt x="1372" y="470"/>
                  </a:cubicBezTo>
                  <a:cubicBezTo>
                    <a:pt x="1372" y="470"/>
                    <a:pt x="1373" y="471"/>
                    <a:pt x="1374" y="471"/>
                  </a:cubicBezTo>
                  <a:close/>
                  <a:moveTo>
                    <a:pt x="1540" y="297"/>
                  </a:moveTo>
                  <a:cubicBezTo>
                    <a:pt x="1537" y="300"/>
                    <a:pt x="1537" y="300"/>
                    <a:pt x="1537" y="300"/>
                  </a:cubicBezTo>
                  <a:cubicBezTo>
                    <a:pt x="1537" y="301"/>
                    <a:pt x="1536" y="301"/>
                    <a:pt x="1536" y="301"/>
                  </a:cubicBezTo>
                  <a:cubicBezTo>
                    <a:pt x="1536" y="301"/>
                    <a:pt x="1536" y="301"/>
                    <a:pt x="1535" y="302"/>
                  </a:cubicBezTo>
                  <a:cubicBezTo>
                    <a:pt x="1530" y="307"/>
                    <a:pt x="1530" y="307"/>
                    <a:pt x="1530" y="307"/>
                  </a:cubicBezTo>
                  <a:cubicBezTo>
                    <a:pt x="1529" y="308"/>
                    <a:pt x="1529" y="310"/>
                    <a:pt x="1530" y="312"/>
                  </a:cubicBezTo>
                  <a:cubicBezTo>
                    <a:pt x="1530" y="312"/>
                    <a:pt x="1531" y="312"/>
                    <a:pt x="1532" y="312"/>
                  </a:cubicBezTo>
                  <a:cubicBezTo>
                    <a:pt x="1533" y="312"/>
                    <a:pt x="1534" y="312"/>
                    <a:pt x="1534" y="312"/>
                  </a:cubicBezTo>
                  <a:cubicBezTo>
                    <a:pt x="1540" y="306"/>
                    <a:pt x="1540" y="306"/>
                    <a:pt x="1540" y="306"/>
                  </a:cubicBezTo>
                  <a:cubicBezTo>
                    <a:pt x="1540" y="306"/>
                    <a:pt x="1540" y="305"/>
                    <a:pt x="1540" y="305"/>
                  </a:cubicBezTo>
                  <a:cubicBezTo>
                    <a:pt x="1541" y="305"/>
                    <a:pt x="1541" y="305"/>
                    <a:pt x="1541" y="305"/>
                  </a:cubicBezTo>
                  <a:cubicBezTo>
                    <a:pt x="1545" y="301"/>
                    <a:pt x="1545" y="301"/>
                    <a:pt x="1545" y="301"/>
                  </a:cubicBezTo>
                  <a:cubicBezTo>
                    <a:pt x="1546" y="300"/>
                    <a:pt x="1546" y="298"/>
                    <a:pt x="1545" y="297"/>
                  </a:cubicBezTo>
                  <a:cubicBezTo>
                    <a:pt x="1544" y="296"/>
                    <a:pt x="1542" y="296"/>
                    <a:pt x="1540" y="297"/>
                  </a:cubicBezTo>
                  <a:close/>
                  <a:moveTo>
                    <a:pt x="1545" y="297"/>
                  </a:moveTo>
                  <a:cubicBezTo>
                    <a:pt x="1545" y="297"/>
                    <a:pt x="1546" y="297"/>
                    <a:pt x="1547" y="297"/>
                  </a:cubicBezTo>
                  <a:cubicBezTo>
                    <a:pt x="1548" y="297"/>
                    <a:pt x="1549" y="297"/>
                    <a:pt x="1549" y="297"/>
                  </a:cubicBezTo>
                  <a:cubicBezTo>
                    <a:pt x="1576" y="269"/>
                    <a:pt x="1576" y="269"/>
                    <a:pt x="1576" y="269"/>
                  </a:cubicBezTo>
                  <a:cubicBezTo>
                    <a:pt x="1578" y="268"/>
                    <a:pt x="1578" y="266"/>
                    <a:pt x="1576" y="265"/>
                  </a:cubicBezTo>
                  <a:cubicBezTo>
                    <a:pt x="1575" y="264"/>
                    <a:pt x="1573" y="264"/>
                    <a:pt x="1572" y="265"/>
                  </a:cubicBezTo>
                  <a:cubicBezTo>
                    <a:pt x="1545" y="292"/>
                    <a:pt x="1545" y="292"/>
                    <a:pt x="1545" y="292"/>
                  </a:cubicBezTo>
                  <a:cubicBezTo>
                    <a:pt x="1544" y="293"/>
                    <a:pt x="1544" y="295"/>
                    <a:pt x="1545" y="297"/>
                  </a:cubicBezTo>
                  <a:close/>
                  <a:moveTo>
                    <a:pt x="1468" y="369"/>
                  </a:moveTo>
                  <a:cubicBezTo>
                    <a:pt x="1467" y="370"/>
                    <a:pt x="1467" y="370"/>
                    <a:pt x="1467" y="370"/>
                  </a:cubicBezTo>
                  <a:cubicBezTo>
                    <a:pt x="1465" y="372"/>
                    <a:pt x="1465" y="374"/>
                    <a:pt x="1467" y="375"/>
                  </a:cubicBezTo>
                  <a:cubicBezTo>
                    <a:pt x="1467" y="375"/>
                    <a:pt x="1468" y="376"/>
                    <a:pt x="1469" y="376"/>
                  </a:cubicBezTo>
                  <a:cubicBezTo>
                    <a:pt x="1470" y="376"/>
                    <a:pt x="1470" y="375"/>
                    <a:pt x="1471" y="375"/>
                  </a:cubicBezTo>
                  <a:cubicBezTo>
                    <a:pt x="1472" y="373"/>
                    <a:pt x="1472" y="373"/>
                    <a:pt x="1472" y="373"/>
                  </a:cubicBezTo>
                  <a:cubicBezTo>
                    <a:pt x="1474" y="372"/>
                    <a:pt x="1474" y="370"/>
                    <a:pt x="1472" y="369"/>
                  </a:cubicBezTo>
                  <a:cubicBezTo>
                    <a:pt x="1471" y="368"/>
                    <a:pt x="1469" y="368"/>
                    <a:pt x="1468" y="369"/>
                  </a:cubicBezTo>
                  <a:close/>
                  <a:moveTo>
                    <a:pt x="1397" y="447"/>
                  </a:moveTo>
                  <a:cubicBezTo>
                    <a:pt x="1398" y="447"/>
                    <a:pt x="1399" y="447"/>
                    <a:pt x="1400" y="446"/>
                  </a:cubicBezTo>
                  <a:cubicBezTo>
                    <a:pt x="1426" y="420"/>
                    <a:pt x="1426" y="420"/>
                    <a:pt x="1426" y="420"/>
                  </a:cubicBezTo>
                  <a:cubicBezTo>
                    <a:pt x="1428" y="417"/>
                    <a:pt x="1428" y="417"/>
                    <a:pt x="1428" y="417"/>
                  </a:cubicBezTo>
                  <a:cubicBezTo>
                    <a:pt x="1430" y="416"/>
                    <a:pt x="1430" y="414"/>
                    <a:pt x="1428" y="413"/>
                  </a:cubicBezTo>
                  <a:cubicBezTo>
                    <a:pt x="1427" y="412"/>
                    <a:pt x="1425" y="412"/>
                    <a:pt x="1424" y="413"/>
                  </a:cubicBezTo>
                  <a:cubicBezTo>
                    <a:pt x="1422" y="415"/>
                    <a:pt x="1422" y="415"/>
                    <a:pt x="1422" y="415"/>
                  </a:cubicBezTo>
                  <a:cubicBezTo>
                    <a:pt x="1422" y="415"/>
                    <a:pt x="1421" y="416"/>
                    <a:pt x="1421" y="416"/>
                  </a:cubicBezTo>
                  <a:cubicBezTo>
                    <a:pt x="1395" y="442"/>
                    <a:pt x="1395" y="442"/>
                    <a:pt x="1395" y="442"/>
                  </a:cubicBezTo>
                  <a:cubicBezTo>
                    <a:pt x="1394" y="443"/>
                    <a:pt x="1394" y="445"/>
                    <a:pt x="1395" y="446"/>
                  </a:cubicBezTo>
                  <a:cubicBezTo>
                    <a:pt x="1396" y="447"/>
                    <a:pt x="1397" y="447"/>
                    <a:pt x="1397" y="447"/>
                  </a:cubicBezTo>
                  <a:close/>
                  <a:moveTo>
                    <a:pt x="1431" y="420"/>
                  </a:moveTo>
                  <a:cubicBezTo>
                    <a:pt x="1402" y="449"/>
                    <a:pt x="1402" y="449"/>
                    <a:pt x="1402" y="449"/>
                  </a:cubicBezTo>
                  <a:cubicBezTo>
                    <a:pt x="1400" y="451"/>
                    <a:pt x="1400" y="453"/>
                    <a:pt x="1402" y="454"/>
                  </a:cubicBezTo>
                  <a:cubicBezTo>
                    <a:pt x="1402" y="454"/>
                    <a:pt x="1403" y="455"/>
                    <a:pt x="1404" y="455"/>
                  </a:cubicBezTo>
                  <a:cubicBezTo>
                    <a:pt x="1405" y="455"/>
                    <a:pt x="1405" y="454"/>
                    <a:pt x="1406" y="454"/>
                  </a:cubicBezTo>
                  <a:cubicBezTo>
                    <a:pt x="1435" y="424"/>
                    <a:pt x="1435" y="424"/>
                    <a:pt x="1435" y="424"/>
                  </a:cubicBezTo>
                  <a:cubicBezTo>
                    <a:pt x="1436" y="423"/>
                    <a:pt x="1436" y="421"/>
                    <a:pt x="1435" y="420"/>
                  </a:cubicBezTo>
                  <a:cubicBezTo>
                    <a:pt x="1434" y="419"/>
                    <a:pt x="1432" y="419"/>
                    <a:pt x="1431" y="420"/>
                  </a:cubicBezTo>
                  <a:close/>
                  <a:moveTo>
                    <a:pt x="1578" y="277"/>
                  </a:moveTo>
                  <a:cubicBezTo>
                    <a:pt x="1577" y="276"/>
                    <a:pt x="1575" y="276"/>
                    <a:pt x="1574" y="277"/>
                  </a:cubicBezTo>
                  <a:cubicBezTo>
                    <a:pt x="1560" y="291"/>
                    <a:pt x="1560" y="291"/>
                    <a:pt x="1560" y="291"/>
                  </a:cubicBezTo>
                  <a:cubicBezTo>
                    <a:pt x="1553" y="298"/>
                    <a:pt x="1553" y="298"/>
                    <a:pt x="1553" y="298"/>
                  </a:cubicBezTo>
                  <a:cubicBezTo>
                    <a:pt x="1552" y="300"/>
                    <a:pt x="1552" y="301"/>
                    <a:pt x="1553" y="303"/>
                  </a:cubicBezTo>
                  <a:cubicBezTo>
                    <a:pt x="1553" y="303"/>
                    <a:pt x="1554" y="304"/>
                    <a:pt x="1555" y="304"/>
                  </a:cubicBezTo>
                  <a:cubicBezTo>
                    <a:pt x="1556" y="304"/>
                    <a:pt x="1556" y="303"/>
                    <a:pt x="1557" y="303"/>
                  </a:cubicBezTo>
                  <a:cubicBezTo>
                    <a:pt x="1570" y="290"/>
                    <a:pt x="1570" y="290"/>
                    <a:pt x="1570" y="290"/>
                  </a:cubicBezTo>
                  <a:cubicBezTo>
                    <a:pt x="1570" y="290"/>
                    <a:pt x="1570" y="290"/>
                    <a:pt x="1570" y="290"/>
                  </a:cubicBezTo>
                  <a:cubicBezTo>
                    <a:pt x="1578" y="282"/>
                    <a:pt x="1578" y="282"/>
                    <a:pt x="1578" y="282"/>
                  </a:cubicBezTo>
                  <a:cubicBezTo>
                    <a:pt x="1579" y="280"/>
                    <a:pt x="1579" y="279"/>
                    <a:pt x="1578" y="277"/>
                  </a:cubicBezTo>
                  <a:close/>
                  <a:moveTo>
                    <a:pt x="1361" y="497"/>
                  </a:moveTo>
                  <a:cubicBezTo>
                    <a:pt x="1362" y="497"/>
                    <a:pt x="1363" y="497"/>
                    <a:pt x="1363" y="497"/>
                  </a:cubicBezTo>
                  <a:cubicBezTo>
                    <a:pt x="1368" y="492"/>
                    <a:pt x="1368" y="492"/>
                    <a:pt x="1368" y="492"/>
                  </a:cubicBezTo>
                  <a:cubicBezTo>
                    <a:pt x="1369" y="491"/>
                    <a:pt x="1369" y="489"/>
                    <a:pt x="1368" y="488"/>
                  </a:cubicBezTo>
                  <a:cubicBezTo>
                    <a:pt x="1367" y="486"/>
                    <a:pt x="1365" y="486"/>
                    <a:pt x="1364" y="488"/>
                  </a:cubicBezTo>
                  <a:cubicBezTo>
                    <a:pt x="1359" y="492"/>
                    <a:pt x="1359" y="492"/>
                    <a:pt x="1359" y="492"/>
                  </a:cubicBezTo>
                  <a:cubicBezTo>
                    <a:pt x="1358" y="493"/>
                    <a:pt x="1358" y="495"/>
                    <a:pt x="1359" y="497"/>
                  </a:cubicBezTo>
                  <a:cubicBezTo>
                    <a:pt x="1359" y="497"/>
                    <a:pt x="1360" y="497"/>
                    <a:pt x="1361" y="497"/>
                  </a:cubicBezTo>
                  <a:close/>
                  <a:moveTo>
                    <a:pt x="1381" y="478"/>
                  </a:moveTo>
                  <a:cubicBezTo>
                    <a:pt x="1381" y="478"/>
                    <a:pt x="1382" y="478"/>
                    <a:pt x="1383" y="477"/>
                  </a:cubicBezTo>
                  <a:cubicBezTo>
                    <a:pt x="1388" y="472"/>
                    <a:pt x="1388" y="472"/>
                    <a:pt x="1388" y="472"/>
                  </a:cubicBezTo>
                  <a:cubicBezTo>
                    <a:pt x="1389" y="470"/>
                    <a:pt x="1389" y="468"/>
                    <a:pt x="1388" y="467"/>
                  </a:cubicBezTo>
                  <a:cubicBezTo>
                    <a:pt x="1387" y="466"/>
                    <a:pt x="1385" y="466"/>
                    <a:pt x="1384" y="467"/>
                  </a:cubicBezTo>
                  <a:cubicBezTo>
                    <a:pt x="1379" y="473"/>
                    <a:pt x="1379" y="473"/>
                    <a:pt x="1379" y="473"/>
                  </a:cubicBezTo>
                  <a:cubicBezTo>
                    <a:pt x="1377" y="474"/>
                    <a:pt x="1377" y="476"/>
                    <a:pt x="1379" y="477"/>
                  </a:cubicBezTo>
                  <a:cubicBezTo>
                    <a:pt x="1379" y="478"/>
                    <a:pt x="1380" y="478"/>
                    <a:pt x="1381" y="478"/>
                  </a:cubicBezTo>
                  <a:close/>
                  <a:moveTo>
                    <a:pt x="1535" y="316"/>
                  </a:moveTo>
                  <a:cubicBezTo>
                    <a:pt x="1535" y="317"/>
                    <a:pt x="1535" y="317"/>
                    <a:pt x="1535" y="317"/>
                  </a:cubicBezTo>
                  <a:cubicBezTo>
                    <a:pt x="1533" y="318"/>
                    <a:pt x="1533" y="320"/>
                    <a:pt x="1535" y="321"/>
                  </a:cubicBezTo>
                  <a:cubicBezTo>
                    <a:pt x="1535" y="321"/>
                    <a:pt x="1536" y="322"/>
                    <a:pt x="1537" y="322"/>
                  </a:cubicBezTo>
                  <a:cubicBezTo>
                    <a:pt x="1538" y="322"/>
                    <a:pt x="1538" y="321"/>
                    <a:pt x="1539" y="321"/>
                  </a:cubicBezTo>
                  <a:cubicBezTo>
                    <a:pt x="1539" y="320"/>
                    <a:pt x="1539" y="320"/>
                    <a:pt x="1539" y="320"/>
                  </a:cubicBezTo>
                  <a:cubicBezTo>
                    <a:pt x="1541" y="319"/>
                    <a:pt x="1541" y="317"/>
                    <a:pt x="1539" y="316"/>
                  </a:cubicBezTo>
                  <a:cubicBezTo>
                    <a:pt x="1538" y="315"/>
                    <a:pt x="1536" y="315"/>
                    <a:pt x="1535" y="316"/>
                  </a:cubicBezTo>
                  <a:close/>
                  <a:moveTo>
                    <a:pt x="1488" y="363"/>
                  </a:moveTo>
                  <a:cubicBezTo>
                    <a:pt x="1487" y="364"/>
                    <a:pt x="1487" y="366"/>
                    <a:pt x="1488" y="367"/>
                  </a:cubicBezTo>
                  <a:cubicBezTo>
                    <a:pt x="1489" y="368"/>
                    <a:pt x="1490" y="368"/>
                    <a:pt x="1490" y="368"/>
                  </a:cubicBezTo>
                  <a:cubicBezTo>
                    <a:pt x="1491" y="368"/>
                    <a:pt x="1492" y="368"/>
                    <a:pt x="1492" y="367"/>
                  </a:cubicBezTo>
                  <a:cubicBezTo>
                    <a:pt x="1499" y="361"/>
                    <a:pt x="1499" y="361"/>
                    <a:pt x="1499" y="361"/>
                  </a:cubicBezTo>
                  <a:cubicBezTo>
                    <a:pt x="1500" y="359"/>
                    <a:pt x="1500" y="357"/>
                    <a:pt x="1499" y="356"/>
                  </a:cubicBezTo>
                  <a:cubicBezTo>
                    <a:pt x="1498" y="355"/>
                    <a:pt x="1496" y="355"/>
                    <a:pt x="1495" y="356"/>
                  </a:cubicBezTo>
                  <a:lnTo>
                    <a:pt x="1488" y="363"/>
                  </a:lnTo>
                  <a:close/>
                  <a:moveTo>
                    <a:pt x="1362" y="503"/>
                  </a:moveTo>
                  <a:cubicBezTo>
                    <a:pt x="1359" y="506"/>
                    <a:pt x="1359" y="506"/>
                    <a:pt x="1359" y="506"/>
                  </a:cubicBezTo>
                  <a:cubicBezTo>
                    <a:pt x="1358" y="507"/>
                    <a:pt x="1358" y="509"/>
                    <a:pt x="1359" y="510"/>
                  </a:cubicBezTo>
                  <a:cubicBezTo>
                    <a:pt x="1360" y="511"/>
                    <a:pt x="1361" y="511"/>
                    <a:pt x="1361" y="511"/>
                  </a:cubicBezTo>
                  <a:cubicBezTo>
                    <a:pt x="1362" y="511"/>
                    <a:pt x="1363" y="511"/>
                    <a:pt x="1364" y="510"/>
                  </a:cubicBezTo>
                  <a:cubicBezTo>
                    <a:pt x="1366" y="508"/>
                    <a:pt x="1366" y="508"/>
                    <a:pt x="1366" y="508"/>
                  </a:cubicBezTo>
                  <a:cubicBezTo>
                    <a:pt x="1367" y="507"/>
                    <a:pt x="1367" y="505"/>
                    <a:pt x="1366" y="503"/>
                  </a:cubicBezTo>
                  <a:cubicBezTo>
                    <a:pt x="1365" y="502"/>
                    <a:pt x="1363" y="502"/>
                    <a:pt x="1362" y="503"/>
                  </a:cubicBezTo>
                  <a:close/>
                  <a:moveTo>
                    <a:pt x="1378" y="496"/>
                  </a:moveTo>
                  <a:cubicBezTo>
                    <a:pt x="1379" y="495"/>
                    <a:pt x="1379" y="493"/>
                    <a:pt x="1378" y="492"/>
                  </a:cubicBezTo>
                  <a:cubicBezTo>
                    <a:pt x="1376" y="491"/>
                    <a:pt x="1374" y="491"/>
                    <a:pt x="1373" y="492"/>
                  </a:cubicBezTo>
                  <a:cubicBezTo>
                    <a:pt x="1366" y="499"/>
                    <a:pt x="1366" y="499"/>
                    <a:pt x="1366" y="499"/>
                  </a:cubicBezTo>
                  <a:cubicBezTo>
                    <a:pt x="1365" y="500"/>
                    <a:pt x="1365" y="502"/>
                    <a:pt x="1366" y="503"/>
                  </a:cubicBezTo>
                  <a:cubicBezTo>
                    <a:pt x="1367" y="504"/>
                    <a:pt x="1368" y="504"/>
                    <a:pt x="1369" y="504"/>
                  </a:cubicBezTo>
                  <a:cubicBezTo>
                    <a:pt x="1369" y="504"/>
                    <a:pt x="1370" y="504"/>
                    <a:pt x="1371" y="503"/>
                  </a:cubicBezTo>
                  <a:lnTo>
                    <a:pt x="1378" y="496"/>
                  </a:lnTo>
                  <a:close/>
                  <a:moveTo>
                    <a:pt x="1387" y="486"/>
                  </a:moveTo>
                  <a:cubicBezTo>
                    <a:pt x="1387" y="486"/>
                    <a:pt x="1388" y="486"/>
                    <a:pt x="1389" y="485"/>
                  </a:cubicBezTo>
                  <a:cubicBezTo>
                    <a:pt x="1393" y="480"/>
                    <a:pt x="1393" y="480"/>
                    <a:pt x="1393" y="480"/>
                  </a:cubicBezTo>
                  <a:cubicBezTo>
                    <a:pt x="1395" y="479"/>
                    <a:pt x="1395" y="477"/>
                    <a:pt x="1393" y="476"/>
                  </a:cubicBezTo>
                  <a:cubicBezTo>
                    <a:pt x="1392" y="475"/>
                    <a:pt x="1390" y="475"/>
                    <a:pt x="1389" y="476"/>
                  </a:cubicBezTo>
                  <a:cubicBezTo>
                    <a:pt x="1384" y="481"/>
                    <a:pt x="1384" y="481"/>
                    <a:pt x="1384" y="481"/>
                  </a:cubicBezTo>
                  <a:cubicBezTo>
                    <a:pt x="1383" y="482"/>
                    <a:pt x="1383" y="484"/>
                    <a:pt x="1384" y="485"/>
                  </a:cubicBezTo>
                  <a:cubicBezTo>
                    <a:pt x="1385" y="486"/>
                    <a:pt x="1386" y="486"/>
                    <a:pt x="1387" y="486"/>
                  </a:cubicBezTo>
                  <a:close/>
                  <a:moveTo>
                    <a:pt x="1493" y="380"/>
                  </a:moveTo>
                  <a:cubicBezTo>
                    <a:pt x="1494" y="380"/>
                    <a:pt x="1494" y="379"/>
                    <a:pt x="1495" y="379"/>
                  </a:cubicBezTo>
                  <a:cubicBezTo>
                    <a:pt x="1499" y="375"/>
                    <a:pt x="1499" y="375"/>
                    <a:pt x="1499" y="375"/>
                  </a:cubicBezTo>
                  <a:cubicBezTo>
                    <a:pt x="1500" y="374"/>
                    <a:pt x="1500" y="372"/>
                    <a:pt x="1499" y="371"/>
                  </a:cubicBezTo>
                  <a:cubicBezTo>
                    <a:pt x="1497" y="370"/>
                    <a:pt x="1495" y="370"/>
                    <a:pt x="1494" y="371"/>
                  </a:cubicBezTo>
                  <a:cubicBezTo>
                    <a:pt x="1491" y="374"/>
                    <a:pt x="1491" y="374"/>
                    <a:pt x="1491" y="374"/>
                  </a:cubicBezTo>
                  <a:cubicBezTo>
                    <a:pt x="1489" y="376"/>
                    <a:pt x="1489" y="378"/>
                    <a:pt x="1491" y="379"/>
                  </a:cubicBezTo>
                  <a:cubicBezTo>
                    <a:pt x="1491" y="379"/>
                    <a:pt x="1492" y="380"/>
                    <a:pt x="1493" y="380"/>
                  </a:cubicBezTo>
                  <a:close/>
                  <a:moveTo>
                    <a:pt x="1412" y="460"/>
                  </a:moveTo>
                  <a:cubicBezTo>
                    <a:pt x="1413" y="460"/>
                    <a:pt x="1414" y="460"/>
                    <a:pt x="1414" y="460"/>
                  </a:cubicBezTo>
                  <a:cubicBezTo>
                    <a:pt x="1440" y="434"/>
                    <a:pt x="1440" y="434"/>
                    <a:pt x="1440" y="434"/>
                  </a:cubicBezTo>
                  <a:cubicBezTo>
                    <a:pt x="1441" y="433"/>
                    <a:pt x="1441" y="431"/>
                    <a:pt x="1440" y="430"/>
                  </a:cubicBezTo>
                  <a:cubicBezTo>
                    <a:pt x="1439" y="428"/>
                    <a:pt x="1437" y="428"/>
                    <a:pt x="1435" y="430"/>
                  </a:cubicBezTo>
                  <a:cubicBezTo>
                    <a:pt x="1410" y="455"/>
                    <a:pt x="1410" y="455"/>
                    <a:pt x="1410" y="455"/>
                  </a:cubicBezTo>
                  <a:cubicBezTo>
                    <a:pt x="1409" y="456"/>
                    <a:pt x="1409" y="458"/>
                    <a:pt x="1410" y="460"/>
                  </a:cubicBezTo>
                  <a:cubicBezTo>
                    <a:pt x="1410" y="460"/>
                    <a:pt x="1411" y="460"/>
                    <a:pt x="1412" y="460"/>
                  </a:cubicBezTo>
                  <a:close/>
                  <a:moveTo>
                    <a:pt x="1384" y="503"/>
                  </a:moveTo>
                  <a:cubicBezTo>
                    <a:pt x="1386" y="502"/>
                    <a:pt x="1386" y="500"/>
                    <a:pt x="1384" y="499"/>
                  </a:cubicBezTo>
                  <a:cubicBezTo>
                    <a:pt x="1383" y="498"/>
                    <a:pt x="1381" y="498"/>
                    <a:pt x="1380" y="499"/>
                  </a:cubicBezTo>
                  <a:cubicBezTo>
                    <a:pt x="1371" y="508"/>
                    <a:pt x="1371" y="508"/>
                    <a:pt x="1371" y="508"/>
                  </a:cubicBezTo>
                  <a:cubicBezTo>
                    <a:pt x="1370" y="509"/>
                    <a:pt x="1370" y="511"/>
                    <a:pt x="1371" y="512"/>
                  </a:cubicBezTo>
                  <a:cubicBezTo>
                    <a:pt x="1372" y="513"/>
                    <a:pt x="1373" y="513"/>
                    <a:pt x="1373" y="513"/>
                  </a:cubicBezTo>
                  <a:cubicBezTo>
                    <a:pt x="1374" y="513"/>
                    <a:pt x="1375" y="513"/>
                    <a:pt x="1375" y="512"/>
                  </a:cubicBezTo>
                  <a:lnTo>
                    <a:pt x="1384" y="503"/>
                  </a:lnTo>
                  <a:close/>
                  <a:moveTo>
                    <a:pt x="1431" y="457"/>
                  </a:moveTo>
                  <a:cubicBezTo>
                    <a:pt x="1441" y="447"/>
                    <a:pt x="1441" y="447"/>
                    <a:pt x="1441" y="447"/>
                  </a:cubicBezTo>
                  <a:cubicBezTo>
                    <a:pt x="1442" y="446"/>
                    <a:pt x="1442" y="444"/>
                    <a:pt x="1441" y="443"/>
                  </a:cubicBezTo>
                  <a:cubicBezTo>
                    <a:pt x="1440" y="441"/>
                    <a:pt x="1438" y="441"/>
                    <a:pt x="1436" y="443"/>
                  </a:cubicBezTo>
                  <a:cubicBezTo>
                    <a:pt x="1427" y="452"/>
                    <a:pt x="1427" y="452"/>
                    <a:pt x="1427" y="452"/>
                  </a:cubicBezTo>
                  <a:cubicBezTo>
                    <a:pt x="1426" y="454"/>
                    <a:pt x="1426" y="455"/>
                    <a:pt x="1427" y="457"/>
                  </a:cubicBezTo>
                  <a:cubicBezTo>
                    <a:pt x="1427" y="457"/>
                    <a:pt x="1428" y="458"/>
                    <a:pt x="1429" y="458"/>
                  </a:cubicBezTo>
                  <a:cubicBezTo>
                    <a:pt x="1430" y="458"/>
                    <a:pt x="1430" y="457"/>
                    <a:pt x="1431" y="457"/>
                  </a:cubicBezTo>
                  <a:close/>
                  <a:moveTo>
                    <a:pt x="1388" y="496"/>
                  </a:moveTo>
                  <a:cubicBezTo>
                    <a:pt x="1388" y="496"/>
                    <a:pt x="1389" y="497"/>
                    <a:pt x="1390" y="497"/>
                  </a:cubicBezTo>
                  <a:cubicBezTo>
                    <a:pt x="1391" y="497"/>
                    <a:pt x="1391" y="496"/>
                    <a:pt x="1392" y="496"/>
                  </a:cubicBezTo>
                  <a:cubicBezTo>
                    <a:pt x="1402" y="486"/>
                    <a:pt x="1402" y="486"/>
                    <a:pt x="1402" y="486"/>
                  </a:cubicBezTo>
                  <a:cubicBezTo>
                    <a:pt x="1403" y="485"/>
                    <a:pt x="1403" y="483"/>
                    <a:pt x="1402" y="481"/>
                  </a:cubicBezTo>
                  <a:cubicBezTo>
                    <a:pt x="1401" y="480"/>
                    <a:pt x="1399" y="480"/>
                    <a:pt x="1398" y="481"/>
                  </a:cubicBezTo>
                  <a:cubicBezTo>
                    <a:pt x="1388" y="491"/>
                    <a:pt x="1388" y="491"/>
                    <a:pt x="1388" y="491"/>
                  </a:cubicBezTo>
                  <a:cubicBezTo>
                    <a:pt x="1386" y="493"/>
                    <a:pt x="1386" y="495"/>
                    <a:pt x="1388" y="496"/>
                  </a:cubicBezTo>
                  <a:close/>
                  <a:moveTo>
                    <a:pt x="1418" y="470"/>
                  </a:moveTo>
                  <a:cubicBezTo>
                    <a:pt x="1427" y="461"/>
                    <a:pt x="1427" y="461"/>
                    <a:pt x="1427" y="461"/>
                  </a:cubicBezTo>
                  <a:cubicBezTo>
                    <a:pt x="1428" y="460"/>
                    <a:pt x="1428" y="458"/>
                    <a:pt x="1427" y="457"/>
                  </a:cubicBezTo>
                  <a:cubicBezTo>
                    <a:pt x="1425" y="456"/>
                    <a:pt x="1424" y="456"/>
                    <a:pt x="1423" y="457"/>
                  </a:cubicBezTo>
                  <a:cubicBezTo>
                    <a:pt x="1418" y="462"/>
                    <a:pt x="1418" y="462"/>
                    <a:pt x="1418" y="462"/>
                  </a:cubicBezTo>
                  <a:cubicBezTo>
                    <a:pt x="1418" y="462"/>
                    <a:pt x="1418" y="462"/>
                    <a:pt x="1418" y="462"/>
                  </a:cubicBezTo>
                  <a:cubicBezTo>
                    <a:pt x="1414" y="465"/>
                    <a:pt x="1414" y="465"/>
                    <a:pt x="1414" y="465"/>
                  </a:cubicBezTo>
                  <a:cubicBezTo>
                    <a:pt x="1413" y="466"/>
                    <a:pt x="1413" y="468"/>
                    <a:pt x="1414" y="470"/>
                  </a:cubicBezTo>
                  <a:cubicBezTo>
                    <a:pt x="1415" y="470"/>
                    <a:pt x="1415" y="470"/>
                    <a:pt x="1416" y="470"/>
                  </a:cubicBezTo>
                  <a:cubicBezTo>
                    <a:pt x="1417" y="470"/>
                    <a:pt x="1418" y="470"/>
                    <a:pt x="1418" y="470"/>
                  </a:cubicBezTo>
                  <a:close/>
                  <a:moveTo>
                    <a:pt x="1378" y="519"/>
                  </a:moveTo>
                  <a:cubicBezTo>
                    <a:pt x="1379" y="520"/>
                    <a:pt x="1380" y="520"/>
                    <a:pt x="1380" y="520"/>
                  </a:cubicBezTo>
                  <a:cubicBezTo>
                    <a:pt x="1381" y="520"/>
                    <a:pt x="1382" y="520"/>
                    <a:pt x="1382" y="519"/>
                  </a:cubicBezTo>
                  <a:cubicBezTo>
                    <a:pt x="1391" y="511"/>
                    <a:pt x="1391" y="511"/>
                    <a:pt x="1391" y="511"/>
                  </a:cubicBezTo>
                  <a:cubicBezTo>
                    <a:pt x="1392" y="509"/>
                    <a:pt x="1392" y="507"/>
                    <a:pt x="1391" y="506"/>
                  </a:cubicBezTo>
                  <a:cubicBezTo>
                    <a:pt x="1390" y="505"/>
                    <a:pt x="1388" y="505"/>
                    <a:pt x="1387" y="506"/>
                  </a:cubicBezTo>
                  <a:cubicBezTo>
                    <a:pt x="1378" y="515"/>
                    <a:pt x="1378" y="515"/>
                    <a:pt x="1378" y="515"/>
                  </a:cubicBezTo>
                  <a:cubicBezTo>
                    <a:pt x="1377" y="516"/>
                    <a:pt x="1377" y="518"/>
                    <a:pt x="1378" y="519"/>
                  </a:cubicBezTo>
                  <a:close/>
                  <a:moveTo>
                    <a:pt x="1394" y="507"/>
                  </a:moveTo>
                  <a:cubicBezTo>
                    <a:pt x="1395" y="507"/>
                    <a:pt x="1395" y="506"/>
                    <a:pt x="1396" y="506"/>
                  </a:cubicBezTo>
                  <a:cubicBezTo>
                    <a:pt x="1408" y="493"/>
                    <a:pt x="1408" y="493"/>
                    <a:pt x="1408" y="493"/>
                  </a:cubicBezTo>
                  <a:cubicBezTo>
                    <a:pt x="1410" y="492"/>
                    <a:pt x="1410" y="490"/>
                    <a:pt x="1408" y="489"/>
                  </a:cubicBezTo>
                  <a:cubicBezTo>
                    <a:pt x="1407" y="488"/>
                    <a:pt x="1405" y="488"/>
                    <a:pt x="1404" y="489"/>
                  </a:cubicBezTo>
                  <a:cubicBezTo>
                    <a:pt x="1392" y="501"/>
                    <a:pt x="1392" y="501"/>
                    <a:pt x="1392" y="501"/>
                  </a:cubicBezTo>
                  <a:cubicBezTo>
                    <a:pt x="1390" y="503"/>
                    <a:pt x="1390" y="504"/>
                    <a:pt x="1392" y="506"/>
                  </a:cubicBezTo>
                  <a:cubicBezTo>
                    <a:pt x="1392" y="506"/>
                    <a:pt x="1393" y="507"/>
                    <a:pt x="1394" y="507"/>
                  </a:cubicBezTo>
                  <a:close/>
                  <a:moveTo>
                    <a:pt x="1382" y="529"/>
                  </a:moveTo>
                  <a:cubicBezTo>
                    <a:pt x="1381" y="528"/>
                    <a:pt x="1379" y="528"/>
                    <a:pt x="1378" y="529"/>
                  </a:cubicBezTo>
                  <a:cubicBezTo>
                    <a:pt x="1376" y="531"/>
                    <a:pt x="1376" y="531"/>
                    <a:pt x="1376" y="531"/>
                  </a:cubicBezTo>
                  <a:cubicBezTo>
                    <a:pt x="1374" y="533"/>
                    <a:pt x="1374" y="534"/>
                    <a:pt x="1376" y="536"/>
                  </a:cubicBezTo>
                  <a:cubicBezTo>
                    <a:pt x="1376" y="536"/>
                    <a:pt x="1377" y="537"/>
                    <a:pt x="1378" y="537"/>
                  </a:cubicBezTo>
                  <a:cubicBezTo>
                    <a:pt x="1379" y="537"/>
                    <a:pt x="1379" y="536"/>
                    <a:pt x="1380" y="536"/>
                  </a:cubicBezTo>
                  <a:cubicBezTo>
                    <a:pt x="1382" y="534"/>
                    <a:pt x="1382" y="534"/>
                    <a:pt x="1382" y="534"/>
                  </a:cubicBezTo>
                  <a:cubicBezTo>
                    <a:pt x="1383" y="533"/>
                    <a:pt x="1383" y="531"/>
                    <a:pt x="1382" y="529"/>
                  </a:cubicBezTo>
                  <a:close/>
                  <a:moveTo>
                    <a:pt x="1385" y="529"/>
                  </a:moveTo>
                  <a:cubicBezTo>
                    <a:pt x="1386" y="529"/>
                    <a:pt x="1387" y="529"/>
                    <a:pt x="1388" y="528"/>
                  </a:cubicBezTo>
                  <a:cubicBezTo>
                    <a:pt x="1410" y="506"/>
                    <a:pt x="1410" y="506"/>
                    <a:pt x="1410" y="506"/>
                  </a:cubicBezTo>
                  <a:cubicBezTo>
                    <a:pt x="1411" y="505"/>
                    <a:pt x="1411" y="503"/>
                    <a:pt x="1410" y="502"/>
                  </a:cubicBezTo>
                  <a:cubicBezTo>
                    <a:pt x="1408" y="501"/>
                    <a:pt x="1406" y="501"/>
                    <a:pt x="1405" y="502"/>
                  </a:cubicBezTo>
                  <a:cubicBezTo>
                    <a:pt x="1397" y="509"/>
                    <a:pt x="1397" y="509"/>
                    <a:pt x="1397" y="509"/>
                  </a:cubicBezTo>
                  <a:cubicBezTo>
                    <a:pt x="1397" y="509"/>
                    <a:pt x="1397" y="509"/>
                    <a:pt x="1397" y="509"/>
                  </a:cubicBezTo>
                  <a:cubicBezTo>
                    <a:pt x="1382" y="524"/>
                    <a:pt x="1382" y="524"/>
                    <a:pt x="1382" y="524"/>
                  </a:cubicBezTo>
                  <a:cubicBezTo>
                    <a:pt x="1381" y="525"/>
                    <a:pt x="1382" y="527"/>
                    <a:pt x="1383" y="528"/>
                  </a:cubicBezTo>
                  <a:cubicBezTo>
                    <a:pt x="1383" y="529"/>
                    <a:pt x="1385" y="529"/>
                    <a:pt x="1385" y="529"/>
                  </a:cubicBezTo>
                  <a:close/>
                  <a:moveTo>
                    <a:pt x="1498" y="417"/>
                  </a:moveTo>
                  <a:cubicBezTo>
                    <a:pt x="1499" y="417"/>
                    <a:pt x="1499" y="416"/>
                    <a:pt x="1500" y="416"/>
                  </a:cubicBezTo>
                  <a:cubicBezTo>
                    <a:pt x="1510" y="406"/>
                    <a:pt x="1510" y="406"/>
                    <a:pt x="1510" y="406"/>
                  </a:cubicBezTo>
                  <a:cubicBezTo>
                    <a:pt x="1511" y="404"/>
                    <a:pt x="1511" y="403"/>
                    <a:pt x="1510" y="401"/>
                  </a:cubicBezTo>
                  <a:cubicBezTo>
                    <a:pt x="1509" y="400"/>
                    <a:pt x="1507" y="400"/>
                    <a:pt x="1506" y="401"/>
                  </a:cubicBezTo>
                  <a:cubicBezTo>
                    <a:pt x="1496" y="411"/>
                    <a:pt x="1496" y="411"/>
                    <a:pt x="1496" y="411"/>
                  </a:cubicBezTo>
                  <a:cubicBezTo>
                    <a:pt x="1494" y="413"/>
                    <a:pt x="1494" y="415"/>
                    <a:pt x="1496" y="416"/>
                  </a:cubicBezTo>
                  <a:cubicBezTo>
                    <a:pt x="1496" y="416"/>
                    <a:pt x="1497" y="417"/>
                    <a:pt x="1498" y="417"/>
                  </a:cubicBezTo>
                  <a:close/>
                  <a:moveTo>
                    <a:pt x="1384" y="537"/>
                  </a:moveTo>
                  <a:cubicBezTo>
                    <a:pt x="1383" y="538"/>
                    <a:pt x="1383" y="538"/>
                    <a:pt x="1383" y="538"/>
                  </a:cubicBezTo>
                  <a:cubicBezTo>
                    <a:pt x="1381" y="539"/>
                    <a:pt x="1381" y="541"/>
                    <a:pt x="1383" y="543"/>
                  </a:cubicBezTo>
                  <a:cubicBezTo>
                    <a:pt x="1383" y="543"/>
                    <a:pt x="1384" y="544"/>
                    <a:pt x="1385" y="544"/>
                  </a:cubicBezTo>
                  <a:cubicBezTo>
                    <a:pt x="1386" y="544"/>
                    <a:pt x="1386" y="543"/>
                    <a:pt x="1387" y="543"/>
                  </a:cubicBezTo>
                  <a:cubicBezTo>
                    <a:pt x="1388" y="542"/>
                    <a:pt x="1388" y="542"/>
                    <a:pt x="1388" y="542"/>
                  </a:cubicBezTo>
                  <a:cubicBezTo>
                    <a:pt x="1389" y="541"/>
                    <a:pt x="1389" y="539"/>
                    <a:pt x="1388" y="537"/>
                  </a:cubicBezTo>
                  <a:cubicBezTo>
                    <a:pt x="1387" y="536"/>
                    <a:pt x="1385" y="536"/>
                    <a:pt x="1384" y="537"/>
                  </a:cubicBezTo>
                  <a:close/>
                  <a:moveTo>
                    <a:pt x="1409" y="519"/>
                  </a:moveTo>
                  <a:cubicBezTo>
                    <a:pt x="1410" y="519"/>
                    <a:pt x="1411" y="519"/>
                    <a:pt x="1411" y="519"/>
                  </a:cubicBezTo>
                  <a:cubicBezTo>
                    <a:pt x="1414" y="515"/>
                    <a:pt x="1414" y="515"/>
                    <a:pt x="1414" y="515"/>
                  </a:cubicBezTo>
                  <a:cubicBezTo>
                    <a:pt x="1416" y="514"/>
                    <a:pt x="1416" y="512"/>
                    <a:pt x="1414" y="511"/>
                  </a:cubicBezTo>
                  <a:cubicBezTo>
                    <a:pt x="1413" y="510"/>
                    <a:pt x="1411" y="510"/>
                    <a:pt x="1410" y="511"/>
                  </a:cubicBezTo>
                  <a:cubicBezTo>
                    <a:pt x="1407" y="514"/>
                    <a:pt x="1407" y="514"/>
                    <a:pt x="1407" y="514"/>
                  </a:cubicBezTo>
                  <a:cubicBezTo>
                    <a:pt x="1406" y="515"/>
                    <a:pt x="1406" y="517"/>
                    <a:pt x="1407" y="519"/>
                  </a:cubicBezTo>
                  <a:cubicBezTo>
                    <a:pt x="1407" y="519"/>
                    <a:pt x="1408" y="519"/>
                    <a:pt x="1409" y="519"/>
                  </a:cubicBezTo>
                  <a:close/>
                  <a:moveTo>
                    <a:pt x="1406" y="523"/>
                  </a:moveTo>
                  <a:cubicBezTo>
                    <a:pt x="1408" y="522"/>
                    <a:pt x="1408" y="520"/>
                    <a:pt x="1406" y="519"/>
                  </a:cubicBezTo>
                  <a:cubicBezTo>
                    <a:pt x="1405" y="518"/>
                    <a:pt x="1403" y="518"/>
                    <a:pt x="1402" y="519"/>
                  </a:cubicBezTo>
                  <a:cubicBezTo>
                    <a:pt x="1388" y="533"/>
                    <a:pt x="1388" y="533"/>
                    <a:pt x="1388" y="533"/>
                  </a:cubicBezTo>
                  <a:cubicBezTo>
                    <a:pt x="1387" y="534"/>
                    <a:pt x="1387" y="536"/>
                    <a:pt x="1388" y="537"/>
                  </a:cubicBezTo>
                  <a:cubicBezTo>
                    <a:pt x="1389" y="538"/>
                    <a:pt x="1389" y="538"/>
                    <a:pt x="1390" y="538"/>
                  </a:cubicBezTo>
                  <a:cubicBezTo>
                    <a:pt x="1391" y="538"/>
                    <a:pt x="1392" y="538"/>
                    <a:pt x="1392" y="537"/>
                  </a:cubicBezTo>
                  <a:lnTo>
                    <a:pt x="1406" y="523"/>
                  </a:lnTo>
                  <a:close/>
                  <a:moveTo>
                    <a:pt x="1498" y="430"/>
                  </a:moveTo>
                  <a:cubicBezTo>
                    <a:pt x="1499" y="430"/>
                    <a:pt x="1500" y="430"/>
                    <a:pt x="1501" y="429"/>
                  </a:cubicBezTo>
                  <a:cubicBezTo>
                    <a:pt x="1513" y="417"/>
                    <a:pt x="1513" y="417"/>
                    <a:pt x="1513" y="417"/>
                  </a:cubicBezTo>
                  <a:cubicBezTo>
                    <a:pt x="1514" y="415"/>
                    <a:pt x="1514" y="413"/>
                    <a:pt x="1513" y="412"/>
                  </a:cubicBezTo>
                  <a:cubicBezTo>
                    <a:pt x="1512" y="411"/>
                    <a:pt x="1510" y="411"/>
                    <a:pt x="1509" y="412"/>
                  </a:cubicBezTo>
                  <a:cubicBezTo>
                    <a:pt x="1496" y="425"/>
                    <a:pt x="1496" y="425"/>
                    <a:pt x="1496" y="425"/>
                  </a:cubicBezTo>
                  <a:cubicBezTo>
                    <a:pt x="1495" y="426"/>
                    <a:pt x="1495" y="428"/>
                    <a:pt x="1496" y="429"/>
                  </a:cubicBezTo>
                  <a:cubicBezTo>
                    <a:pt x="1497" y="430"/>
                    <a:pt x="1498" y="430"/>
                    <a:pt x="1498" y="430"/>
                  </a:cubicBezTo>
                  <a:close/>
                  <a:moveTo>
                    <a:pt x="1503" y="440"/>
                  </a:moveTo>
                  <a:cubicBezTo>
                    <a:pt x="1504" y="440"/>
                    <a:pt x="1504" y="439"/>
                    <a:pt x="1505" y="439"/>
                  </a:cubicBezTo>
                  <a:cubicBezTo>
                    <a:pt x="1506" y="438"/>
                    <a:pt x="1506" y="438"/>
                    <a:pt x="1506" y="438"/>
                  </a:cubicBezTo>
                  <a:cubicBezTo>
                    <a:pt x="1506" y="437"/>
                    <a:pt x="1507" y="437"/>
                    <a:pt x="1507" y="436"/>
                  </a:cubicBezTo>
                  <a:cubicBezTo>
                    <a:pt x="1507" y="436"/>
                    <a:pt x="1508" y="436"/>
                    <a:pt x="1508" y="436"/>
                  </a:cubicBezTo>
                  <a:cubicBezTo>
                    <a:pt x="1512" y="432"/>
                    <a:pt x="1512" y="432"/>
                    <a:pt x="1512" y="432"/>
                  </a:cubicBezTo>
                  <a:cubicBezTo>
                    <a:pt x="1513" y="430"/>
                    <a:pt x="1513" y="428"/>
                    <a:pt x="1512" y="427"/>
                  </a:cubicBezTo>
                  <a:cubicBezTo>
                    <a:pt x="1511" y="426"/>
                    <a:pt x="1509" y="426"/>
                    <a:pt x="1508" y="427"/>
                  </a:cubicBezTo>
                  <a:cubicBezTo>
                    <a:pt x="1504" y="431"/>
                    <a:pt x="1504" y="431"/>
                    <a:pt x="1504" y="431"/>
                  </a:cubicBezTo>
                  <a:cubicBezTo>
                    <a:pt x="1503" y="432"/>
                    <a:pt x="1503" y="432"/>
                    <a:pt x="1503" y="433"/>
                  </a:cubicBezTo>
                  <a:cubicBezTo>
                    <a:pt x="1502" y="433"/>
                    <a:pt x="1502" y="433"/>
                    <a:pt x="1502" y="433"/>
                  </a:cubicBezTo>
                  <a:cubicBezTo>
                    <a:pt x="1501" y="434"/>
                    <a:pt x="1501" y="434"/>
                    <a:pt x="1501" y="434"/>
                  </a:cubicBezTo>
                  <a:cubicBezTo>
                    <a:pt x="1499" y="436"/>
                    <a:pt x="1499" y="437"/>
                    <a:pt x="1501" y="439"/>
                  </a:cubicBezTo>
                  <a:cubicBezTo>
                    <a:pt x="1501" y="439"/>
                    <a:pt x="1502" y="440"/>
                    <a:pt x="1503" y="440"/>
                  </a:cubicBezTo>
                  <a:close/>
                  <a:moveTo>
                    <a:pt x="1411" y="529"/>
                  </a:moveTo>
                  <a:cubicBezTo>
                    <a:pt x="1409" y="527"/>
                    <a:pt x="1408" y="527"/>
                    <a:pt x="1406" y="529"/>
                  </a:cubicBezTo>
                  <a:cubicBezTo>
                    <a:pt x="1393" y="542"/>
                    <a:pt x="1393" y="542"/>
                    <a:pt x="1393" y="542"/>
                  </a:cubicBezTo>
                  <a:cubicBezTo>
                    <a:pt x="1392" y="543"/>
                    <a:pt x="1392" y="545"/>
                    <a:pt x="1393" y="547"/>
                  </a:cubicBezTo>
                  <a:cubicBezTo>
                    <a:pt x="1393" y="547"/>
                    <a:pt x="1394" y="547"/>
                    <a:pt x="1395" y="547"/>
                  </a:cubicBezTo>
                  <a:cubicBezTo>
                    <a:pt x="1396" y="547"/>
                    <a:pt x="1397" y="547"/>
                    <a:pt x="1397" y="547"/>
                  </a:cubicBezTo>
                  <a:cubicBezTo>
                    <a:pt x="1411" y="533"/>
                    <a:pt x="1411" y="533"/>
                    <a:pt x="1411" y="533"/>
                  </a:cubicBezTo>
                  <a:cubicBezTo>
                    <a:pt x="1412" y="532"/>
                    <a:pt x="1412" y="530"/>
                    <a:pt x="1411" y="529"/>
                  </a:cubicBezTo>
                  <a:close/>
                  <a:moveTo>
                    <a:pt x="1518" y="431"/>
                  </a:moveTo>
                  <a:cubicBezTo>
                    <a:pt x="1516" y="433"/>
                    <a:pt x="1516" y="433"/>
                    <a:pt x="1516" y="433"/>
                  </a:cubicBezTo>
                  <a:cubicBezTo>
                    <a:pt x="1514" y="435"/>
                    <a:pt x="1514" y="436"/>
                    <a:pt x="1516" y="438"/>
                  </a:cubicBezTo>
                  <a:cubicBezTo>
                    <a:pt x="1516" y="438"/>
                    <a:pt x="1517" y="439"/>
                    <a:pt x="1518" y="439"/>
                  </a:cubicBezTo>
                  <a:cubicBezTo>
                    <a:pt x="1519" y="439"/>
                    <a:pt x="1519" y="438"/>
                    <a:pt x="1520" y="438"/>
                  </a:cubicBezTo>
                  <a:cubicBezTo>
                    <a:pt x="1523" y="435"/>
                    <a:pt x="1523" y="435"/>
                    <a:pt x="1523" y="435"/>
                  </a:cubicBezTo>
                  <a:cubicBezTo>
                    <a:pt x="1524" y="434"/>
                    <a:pt x="1524" y="432"/>
                    <a:pt x="1523" y="431"/>
                  </a:cubicBezTo>
                  <a:cubicBezTo>
                    <a:pt x="1521" y="429"/>
                    <a:pt x="1519" y="429"/>
                    <a:pt x="1518" y="431"/>
                  </a:cubicBezTo>
                  <a:close/>
                  <a:moveTo>
                    <a:pt x="1485" y="471"/>
                  </a:moveTo>
                  <a:cubicBezTo>
                    <a:pt x="1486" y="471"/>
                    <a:pt x="1487" y="471"/>
                    <a:pt x="1487" y="470"/>
                  </a:cubicBezTo>
                  <a:cubicBezTo>
                    <a:pt x="1501" y="456"/>
                    <a:pt x="1501" y="456"/>
                    <a:pt x="1501" y="456"/>
                  </a:cubicBezTo>
                  <a:cubicBezTo>
                    <a:pt x="1502" y="455"/>
                    <a:pt x="1502" y="453"/>
                    <a:pt x="1501" y="452"/>
                  </a:cubicBezTo>
                  <a:cubicBezTo>
                    <a:pt x="1500" y="451"/>
                    <a:pt x="1498" y="451"/>
                    <a:pt x="1497" y="452"/>
                  </a:cubicBezTo>
                  <a:cubicBezTo>
                    <a:pt x="1483" y="466"/>
                    <a:pt x="1483" y="466"/>
                    <a:pt x="1483" y="466"/>
                  </a:cubicBezTo>
                  <a:cubicBezTo>
                    <a:pt x="1482" y="467"/>
                    <a:pt x="1482" y="469"/>
                    <a:pt x="1483" y="470"/>
                  </a:cubicBezTo>
                  <a:cubicBezTo>
                    <a:pt x="1484" y="471"/>
                    <a:pt x="1484" y="471"/>
                    <a:pt x="1485" y="471"/>
                  </a:cubicBezTo>
                  <a:close/>
                  <a:moveTo>
                    <a:pt x="1417" y="536"/>
                  </a:moveTo>
                  <a:cubicBezTo>
                    <a:pt x="1416" y="535"/>
                    <a:pt x="1414" y="535"/>
                    <a:pt x="1413" y="536"/>
                  </a:cubicBezTo>
                  <a:cubicBezTo>
                    <a:pt x="1398" y="551"/>
                    <a:pt x="1398" y="551"/>
                    <a:pt x="1398" y="551"/>
                  </a:cubicBezTo>
                  <a:cubicBezTo>
                    <a:pt x="1397" y="552"/>
                    <a:pt x="1397" y="554"/>
                    <a:pt x="1398" y="555"/>
                  </a:cubicBezTo>
                  <a:cubicBezTo>
                    <a:pt x="1399" y="556"/>
                    <a:pt x="1400" y="556"/>
                    <a:pt x="1401" y="556"/>
                  </a:cubicBezTo>
                  <a:cubicBezTo>
                    <a:pt x="1401" y="556"/>
                    <a:pt x="1402" y="556"/>
                    <a:pt x="1403" y="555"/>
                  </a:cubicBezTo>
                  <a:cubicBezTo>
                    <a:pt x="1417" y="541"/>
                    <a:pt x="1417" y="541"/>
                    <a:pt x="1417" y="541"/>
                  </a:cubicBezTo>
                  <a:cubicBezTo>
                    <a:pt x="1418" y="539"/>
                    <a:pt x="1418" y="537"/>
                    <a:pt x="1417" y="536"/>
                  </a:cubicBezTo>
                  <a:close/>
                  <a:moveTo>
                    <a:pt x="1425" y="547"/>
                  </a:moveTo>
                  <a:cubicBezTo>
                    <a:pt x="1425" y="547"/>
                    <a:pt x="1425" y="547"/>
                    <a:pt x="1425" y="547"/>
                  </a:cubicBezTo>
                  <a:cubicBezTo>
                    <a:pt x="1428" y="544"/>
                    <a:pt x="1428" y="544"/>
                    <a:pt x="1428" y="544"/>
                  </a:cubicBezTo>
                  <a:cubicBezTo>
                    <a:pt x="1429" y="542"/>
                    <a:pt x="1429" y="540"/>
                    <a:pt x="1428" y="539"/>
                  </a:cubicBezTo>
                  <a:cubicBezTo>
                    <a:pt x="1427" y="538"/>
                    <a:pt x="1425" y="538"/>
                    <a:pt x="1424" y="539"/>
                  </a:cubicBezTo>
                  <a:cubicBezTo>
                    <a:pt x="1421" y="542"/>
                    <a:pt x="1421" y="542"/>
                    <a:pt x="1421" y="542"/>
                  </a:cubicBezTo>
                  <a:cubicBezTo>
                    <a:pt x="1420" y="542"/>
                    <a:pt x="1420" y="543"/>
                    <a:pt x="1420" y="543"/>
                  </a:cubicBezTo>
                  <a:cubicBezTo>
                    <a:pt x="1420" y="543"/>
                    <a:pt x="1420" y="543"/>
                    <a:pt x="1420" y="543"/>
                  </a:cubicBezTo>
                  <a:cubicBezTo>
                    <a:pt x="1406" y="557"/>
                    <a:pt x="1406" y="557"/>
                    <a:pt x="1406" y="557"/>
                  </a:cubicBezTo>
                  <a:cubicBezTo>
                    <a:pt x="1405" y="558"/>
                    <a:pt x="1405" y="560"/>
                    <a:pt x="1406" y="561"/>
                  </a:cubicBezTo>
                  <a:cubicBezTo>
                    <a:pt x="1407" y="562"/>
                    <a:pt x="1408" y="562"/>
                    <a:pt x="1408" y="562"/>
                  </a:cubicBezTo>
                  <a:cubicBezTo>
                    <a:pt x="1409" y="562"/>
                    <a:pt x="1410" y="562"/>
                    <a:pt x="1411" y="561"/>
                  </a:cubicBezTo>
                  <a:cubicBezTo>
                    <a:pt x="1424" y="547"/>
                    <a:pt x="1424" y="547"/>
                    <a:pt x="1424" y="547"/>
                  </a:cubicBezTo>
                  <a:cubicBezTo>
                    <a:pt x="1425" y="547"/>
                    <a:pt x="1425" y="547"/>
                    <a:pt x="1425" y="547"/>
                  </a:cubicBezTo>
                  <a:close/>
                  <a:moveTo>
                    <a:pt x="1521" y="442"/>
                  </a:moveTo>
                  <a:cubicBezTo>
                    <a:pt x="1519" y="444"/>
                    <a:pt x="1519" y="444"/>
                    <a:pt x="1519" y="444"/>
                  </a:cubicBezTo>
                  <a:cubicBezTo>
                    <a:pt x="1519" y="444"/>
                    <a:pt x="1518" y="445"/>
                    <a:pt x="1518" y="446"/>
                  </a:cubicBezTo>
                  <a:cubicBezTo>
                    <a:pt x="1518" y="446"/>
                    <a:pt x="1517" y="446"/>
                    <a:pt x="1516" y="447"/>
                  </a:cubicBezTo>
                  <a:cubicBezTo>
                    <a:pt x="1510" y="453"/>
                    <a:pt x="1510" y="453"/>
                    <a:pt x="1510" y="453"/>
                  </a:cubicBezTo>
                  <a:cubicBezTo>
                    <a:pt x="1509" y="454"/>
                    <a:pt x="1509" y="456"/>
                    <a:pt x="1510" y="457"/>
                  </a:cubicBezTo>
                  <a:cubicBezTo>
                    <a:pt x="1511" y="458"/>
                    <a:pt x="1512" y="458"/>
                    <a:pt x="1513" y="458"/>
                  </a:cubicBezTo>
                  <a:cubicBezTo>
                    <a:pt x="1513" y="458"/>
                    <a:pt x="1514" y="458"/>
                    <a:pt x="1515" y="457"/>
                  </a:cubicBezTo>
                  <a:cubicBezTo>
                    <a:pt x="1521" y="451"/>
                    <a:pt x="1521" y="451"/>
                    <a:pt x="1521" y="451"/>
                  </a:cubicBezTo>
                  <a:cubicBezTo>
                    <a:pt x="1521" y="450"/>
                    <a:pt x="1522" y="450"/>
                    <a:pt x="1522" y="449"/>
                  </a:cubicBezTo>
                  <a:cubicBezTo>
                    <a:pt x="1522" y="449"/>
                    <a:pt x="1523" y="449"/>
                    <a:pt x="1523" y="448"/>
                  </a:cubicBezTo>
                  <a:cubicBezTo>
                    <a:pt x="1525" y="446"/>
                    <a:pt x="1525" y="446"/>
                    <a:pt x="1525" y="446"/>
                  </a:cubicBezTo>
                  <a:cubicBezTo>
                    <a:pt x="1527" y="445"/>
                    <a:pt x="1527" y="443"/>
                    <a:pt x="1525" y="442"/>
                  </a:cubicBezTo>
                  <a:cubicBezTo>
                    <a:pt x="1524" y="441"/>
                    <a:pt x="1522" y="441"/>
                    <a:pt x="1521" y="442"/>
                  </a:cubicBezTo>
                  <a:close/>
                  <a:moveTo>
                    <a:pt x="1531" y="446"/>
                  </a:moveTo>
                  <a:cubicBezTo>
                    <a:pt x="1526" y="451"/>
                    <a:pt x="1526" y="451"/>
                    <a:pt x="1526" y="451"/>
                  </a:cubicBezTo>
                  <a:cubicBezTo>
                    <a:pt x="1525" y="452"/>
                    <a:pt x="1525" y="452"/>
                    <a:pt x="1525" y="453"/>
                  </a:cubicBezTo>
                  <a:cubicBezTo>
                    <a:pt x="1524" y="453"/>
                    <a:pt x="1524" y="453"/>
                    <a:pt x="1523" y="454"/>
                  </a:cubicBezTo>
                  <a:cubicBezTo>
                    <a:pt x="1515" y="462"/>
                    <a:pt x="1515" y="462"/>
                    <a:pt x="1515" y="462"/>
                  </a:cubicBezTo>
                  <a:cubicBezTo>
                    <a:pt x="1514" y="463"/>
                    <a:pt x="1514" y="465"/>
                    <a:pt x="1515" y="466"/>
                  </a:cubicBezTo>
                  <a:cubicBezTo>
                    <a:pt x="1516" y="467"/>
                    <a:pt x="1516" y="467"/>
                    <a:pt x="1517" y="467"/>
                  </a:cubicBezTo>
                  <a:cubicBezTo>
                    <a:pt x="1518" y="467"/>
                    <a:pt x="1519" y="467"/>
                    <a:pt x="1519" y="466"/>
                  </a:cubicBezTo>
                  <a:cubicBezTo>
                    <a:pt x="1527" y="458"/>
                    <a:pt x="1527" y="458"/>
                    <a:pt x="1527" y="458"/>
                  </a:cubicBezTo>
                  <a:cubicBezTo>
                    <a:pt x="1528" y="458"/>
                    <a:pt x="1528" y="457"/>
                    <a:pt x="1528" y="456"/>
                  </a:cubicBezTo>
                  <a:cubicBezTo>
                    <a:pt x="1529" y="456"/>
                    <a:pt x="1530" y="456"/>
                    <a:pt x="1530" y="455"/>
                  </a:cubicBezTo>
                  <a:cubicBezTo>
                    <a:pt x="1535" y="451"/>
                    <a:pt x="1535" y="451"/>
                    <a:pt x="1535" y="451"/>
                  </a:cubicBezTo>
                  <a:cubicBezTo>
                    <a:pt x="1536" y="450"/>
                    <a:pt x="1536" y="448"/>
                    <a:pt x="1535" y="446"/>
                  </a:cubicBezTo>
                  <a:cubicBezTo>
                    <a:pt x="1534" y="445"/>
                    <a:pt x="1532" y="445"/>
                    <a:pt x="1531" y="446"/>
                  </a:cubicBezTo>
                  <a:close/>
                  <a:moveTo>
                    <a:pt x="1423" y="562"/>
                  </a:moveTo>
                  <a:cubicBezTo>
                    <a:pt x="1424" y="561"/>
                    <a:pt x="1424" y="559"/>
                    <a:pt x="1423" y="558"/>
                  </a:cubicBezTo>
                  <a:cubicBezTo>
                    <a:pt x="1422" y="557"/>
                    <a:pt x="1420" y="557"/>
                    <a:pt x="1419" y="558"/>
                  </a:cubicBezTo>
                  <a:cubicBezTo>
                    <a:pt x="1416" y="561"/>
                    <a:pt x="1416" y="561"/>
                    <a:pt x="1416" y="561"/>
                  </a:cubicBezTo>
                  <a:cubicBezTo>
                    <a:pt x="1415" y="562"/>
                    <a:pt x="1415" y="564"/>
                    <a:pt x="1416" y="565"/>
                  </a:cubicBezTo>
                  <a:cubicBezTo>
                    <a:pt x="1416" y="566"/>
                    <a:pt x="1417" y="566"/>
                    <a:pt x="1418" y="566"/>
                  </a:cubicBezTo>
                  <a:cubicBezTo>
                    <a:pt x="1419" y="566"/>
                    <a:pt x="1420" y="566"/>
                    <a:pt x="1420" y="565"/>
                  </a:cubicBezTo>
                  <a:lnTo>
                    <a:pt x="1423" y="562"/>
                  </a:lnTo>
                  <a:close/>
                  <a:moveTo>
                    <a:pt x="1446" y="539"/>
                  </a:moveTo>
                  <a:cubicBezTo>
                    <a:pt x="1446" y="539"/>
                    <a:pt x="1447" y="538"/>
                    <a:pt x="1448" y="538"/>
                  </a:cubicBezTo>
                  <a:cubicBezTo>
                    <a:pt x="1497" y="489"/>
                    <a:pt x="1497" y="489"/>
                    <a:pt x="1497" y="489"/>
                  </a:cubicBezTo>
                  <a:cubicBezTo>
                    <a:pt x="1498" y="488"/>
                    <a:pt x="1498" y="486"/>
                    <a:pt x="1497" y="485"/>
                  </a:cubicBezTo>
                  <a:cubicBezTo>
                    <a:pt x="1495" y="483"/>
                    <a:pt x="1493" y="483"/>
                    <a:pt x="1492" y="485"/>
                  </a:cubicBezTo>
                  <a:cubicBezTo>
                    <a:pt x="1443" y="533"/>
                    <a:pt x="1443" y="533"/>
                    <a:pt x="1443" y="533"/>
                  </a:cubicBezTo>
                  <a:cubicBezTo>
                    <a:pt x="1442" y="535"/>
                    <a:pt x="1442" y="537"/>
                    <a:pt x="1443" y="538"/>
                  </a:cubicBezTo>
                  <a:cubicBezTo>
                    <a:pt x="1444" y="538"/>
                    <a:pt x="1445" y="539"/>
                    <a:pt x="1446" y="539"/>
                  </a:cubicBezTo>
                  <a:close/>
                  <a:moveTo>
                    <a:pt x="1535" y="464"/>
                  </a:moveTo>
                  <a:cubicBezTo>
                    <a:pt x="1537" y="463"/>
                    <a:pt x="1537" y="463"/>
                    <a:pt x="1537" y="463"/>
                  </a:cubicBezTo>
                  <a:cubicBezTo>
                    <a:pt x="1538" y="462"/>
                    <a:pt x="1538" y="460"/>
                    <a:pt x="1537" y="459"/>
                  </a:cubicBezTo>
                  <a:cubicBezTo>
                    <a:pt x="1536" y="457"/>
                    <a:pt x="1534" y="457"/>
                    <a:pt x="1532" y="459"/>
                  </a:cubicBezTo>
                  <a:cubicBezTo>
                    <a:pt x="1531" y="460"/>
                    <a:pt x="1531" y="460"/>
                    <a:pt x="1531" y="460"/>
                  </a:cubicBezTo>
                  <a:cubicBezTo>
                    <a:pt x="1530" y="461"/>
                    <a:pt x="1530" y="463"/>
                    <a:pt x="1531" y="464"/>
                  </a:cubicBezTo>
                  <a:cubicBezTo>
                    <a:pt x="1531" y="465"/>
                    <a:pt x="1532" y="465"/>
                    <a:pt x="1533" y="465"/>
                  </a:cubicBezTo>
                  <a:cubicBezTo>
                    <a:pt x="1534" y="465"/>
                    <a:pt x="1535" y="465"/>
                    <a:pt x="1535" y="464"/>
                  </a:cubicBezTo>
                  <a:close/>
                  <a:moveTo>
                    <a:pt x="1432" y="563"/>
                  </a:moveTo>
                  <a:cubicBezTo>
                    <a:pt x="1431" y="562"/>
                    <a:pt x="1429" y="562"/>
                    <a:pt x="1428" y="563"/>
                  </a:cubicBezTo>
                  <a:cubicBezTo>
                    <a:pt x="1420" y="571"/>
                    <a:pt x="1420" y="571"/>
                    <a:pt x="1420" y="571"/>
                  </a:cubicBezTo>
                  <a:cubicBezTo>
                    <a:pt x="1419" y="572"/>
                    <a:pt x="1419" y="574"/>
                    <a:pt x="1420" y="575"/>
                  </a:cubicBezTo>
                  <a:cubicBezTo>
                    <a:pt x="1421" y="576"/>
                    <a:pt x="1421" y="576"/>
                    <a:pt x="1422" y="576"/>
                  </a:cubicBezTo>
                  <a:cubicBezTo>
                    <a:pt x="1423" y="576"/>
                    <a:pt x="1424" y="576"/>
                    <a:pt x="1424" y="575"/>
                  </a:cubicBezTo>
                  <a:cubicBezTo>
                    <a:pt x="1432" y="568"/>
                    <a:pt x="1432" y="568"/>
                    <a:pt x="1432" y="568"/>
                  </a:cubicBezTo>
                  <a:cubicBezTo>
                    <a:pt x="1433" y="566"/>
                    <a:pt x="1433" y="564"/>
                    <a:pt x="1432" y="563"/>
                  </a:cubicBezTo>
                  <a:close/>
                  <a:moveTo>
                    <a:pt x="1493" y="502"/>
                  </a:moveTo>
                  <a:cubicBezTo>
                    <a:pt x="1492" y="501"/>
                    <a:pt x="1490" y="501"/>
                    <a:pt x="1489" y="502"/>
                  </a:cubicBezTo>
                  <a:cubicBezTo>
                    <a:pt x="1447" y="544"/>
                    <a:pt x="1447" y="544"/>
                    <a:pt x="1447" y="544"/>
                  </a:cubicBezTo>
                  <a:cubicBezTo>
                    <a:pt x="1446" y="545"/>
                    <a:pt x="1446" y="547"/>
                    <a:pt x="1447" y="548"/>
                  </a:cubicBezTo>
                  <a:cubicBezTo>
                    <a:pt x="1448" y="549"/>
                    <a:pt x="1449" y="549"/>
                    <a:pt x="1450" y="549"/>
                  </a:cubicBezTo>
                  <a:cubicBezTo>
                    <a:pt x="1450" y="549"/>
                    <a:pt x="1451" y="549"/>
                    <a:pt x="1452" y="548"/>
                  </a:cubicBezTo>
                  <a:cubicBezTo>
                    <a:pt x="1493" y="507"/>
                    <a:pt x="1493" y="507"/>
                    <a:pt x="1493" y="507"/>
                  </a:cubicBezTo>
                  <a:cubicBezTo>
                    <a:pt x="1494" y="505"/>
                    <a:pt x="1494" y="503"/>
                    <a:pt x="1493" y="502"/>
                  </a:cubicBezTo>
                  <a:close/>
                  <a:moveTo>
                    <a:pt x="1528" y="471"/>
                  </a:moveTo>
                  <a:cubicBezTo>
                    <a:pt x="1529" y="470"/>
                    <a:pt x="1529" y="468"/>
                    <a:pt x="1528" y="467"/>
                  </a:cubicBezTo>
                  <a:cubicBezTo>
                    <a:pt x="1527" y="466"/>
                    <a:pt x="1525" y="466"/>
                    <a:pt x="1524" y="467"/>
                  </a:cubicBezTo>
                  <a:cubicBezTo>
                    <a:pt x="1518" y="473"/>
                    <a:pt x="1518" y="473"/>
                    <a:pt x="1518" y="473"/>
                  </a:cubicBezTo>
                  <a:cubicBezTo>
                    <a:pt x="1518" y="473"/>
                    <a:pt x="1517" y="474"/>
                    <a:pt x="1517" y="474"/>
                  </a:cubicBezTo>
                  <a:cubicBezTo>
                    <a:pt x="1517" y="474"/>
                    <a:pt x="1516" y="475"/>
                    <a:pt x="1516" y="475"/>
                  </a:cubicBezTo>
                  <a:cubicBezTo>
                    <a:pt x="1513" y="477"/>
                    <a:pt x="1513" y="477"/>
                    <a:pt x="1513" y="477"/>
                  </a:cubicBezTo>
                  <a:cubicBezTo>
                    <a:pt x="1512" y="479"/>
                    <a:pt x="1512" y="481"/>
                    <a:pt x="1513" y="482"/>
                  </a:cubicBezTo>
                  <a:cubicBezTo>
                    <a:pt x="1514" y="482"/>
                    <a:pt x="1515" y="483"/>
                    <a:pt x="1516" y="483"/>
                  </a:cubicBezTo>
                  <a:cubicBezTo>
                    <a:pt x="1516" y="483"/>
                    <a:pt x="1517" y="482"/>
                    <a:pt x="1518" y="482"/>
                  </a:cubicBezTo>
                  <a:cubicBezTo>
                    <a:pt x="1520" y="480"/>
                    <a:pt x="1520" y="480"/>
                    <a:pt x="1520" y="480"/>
                  </a:cubicBezTo>
                  <a:cubicBezTo>
                    <a:pt x="1521" y="479"/>
                    <a:pt x="1521" y="478"/>
                    <a:pt x="1521" y="478"/>
                  </a:cubicBezTo>
                  <a:cubicBezTo>
                    <a:pt x="1521" y="478"/>
                    <a:pt x="1522" y="478"/>
                    <a:pt x="1522" y="477"/>
                  </a:cubicBezTo>
                  <a:lnTo>
                    <a:pt x="1528" y="471"/>
                  </a:lnTo>
                  <a:close/>
                  <a:moveTo>
                    <a:pt x="1513" y="487"/>
                  </a:moveTo>
                  <a:cubicBezTo>
                    <a:pt x="1514" y="485"/>
                    <a:pt x="1514" y="483"/>
                    <a:pt x="1513" y="482"/>
                  </a:cubicBezTo>
                  <a:cubicBezTo>
                    <a:pt x="1512" y="481"/>
                    <a:pt x="1510" y="481"/>
                    <a:pt x="1509" y="482"/>
                  </a:cubicBezTo>
                  <a:cubicBezTo>
                    <a:pt x="1507" y="484"/>
                    <a:pt x="1507" y="484"/>
                    <a:pt x="1507" y="484"/>
                  </a:cubicBezTo>
                  <a:cubicBezTo>
                    <a:pt x="1506" y="485"/>
                    <a:pt x="1506" y="487"/>
                    <a:pt x="1507" y="488"/>
                  </a:cubicBezTo>
                  <a:cubicBezTo>
                    <a:pt x="1508" y="489"/>
                    <a:pt x="1508" y="489"/>
                    <a:pt x="1509" y="489"/>
                  </a:cubicBezTo>
                  <a:cubicBezTo>
                    <a:pt x="1510" y="489"/>
                    <a:pt x="1511" y="489"/>
                    <a:pt x="1511" y="488"/>
                  </a:cubicBezTo>
                  <a:lnTo>
                    <a:pt x="1513" y="487"/>
                  </a:lnTo>
                  <a:close/>
                  <a:moveTo>
                    <a:pt x="1497" y="512"/>
                  </a:moveTo>
                  <a:cubicBezTo>
                    <a:pt x="1496" y="511"/>
                    <a:pt x="1494" y="511"/>
                    <a:pt x="1493" y="512"/>
                  </a:cubicBezTo>
                  <a:cubicBezTo>
                    <a:pt x="1459" y="545"/>
                    <a:pt x="1459" y="545"/>
                    <a:pt x="1459" y="545"/>
                  </a:cubicBezTo>
                  <a:cubicBezTo>
                    <a:pt x="1458" y="547"/>
                    <a:pt x="1458" y="549"/>
                    <a:pt x="1459" y="550"/>
                  </a:cubicBezTo>
                  <a:cubicBezTo>
                    <a:pt x="1460" y="550"/>
                    <a:pt x="1461" y="551"/>
                    <a:pt x="1462" y="551"/>
                  </a:cubicBezTo>
                  <a:cubicBezTo>
                    <a:pt x="1462" y="551"/>
                    <a:pt x="1463" y="550"/>
                    <a:pt x="1464" y="550"/>
                  </a:cubicBezTo>
                  <a:cubicBezTo>
                    <a:pt x="1497" y="516"/>
                    <a:pt x="1497" y="516"/>
                    <a:pt x="1497" y="516"/>
                  </a:cubicBezTo>
                  <a:cubicBezTo>
                    <a:pt x="1498" y="515"/>
                    <a:pt x="1498" y="513"/>
                    <a:pt x="1497" y="512"/>
                  </a:cubicBezTo>
                  <a:close/>
                  <a:moveTo>
                    <a:pt x="1442" y="567"/>
                  </a:moveTo>
                  <a:cubicBezTo>
                    <a:pt x="1441" y="566"/>
                    <a:pt x="1439" y="566"/>
                    <a:pt x="1438" y="567"/>
                  </a:cubicBezTo>
                  <a:cubicBezTo>
                    <a:pt x="1430" y="575"/>
                    <a:pt x="1430" y="575"/>
                    <a:pt x="1430" y="575"/>
                  </a:cubicBezTo>
                  <a:cubicBezTo>
                    <a:pt x="1429" y="576"/>
                    <a:pt x="1429" y="578"/>
                    <a:pt x="1430" y="579"/>
                  </a:cubicBezTo>
                  <a:cubicBezTo>
                    <a:pt x="1430" y="580"/>
                    <a:pt x="1431" y="580"/>
                    <a:pt x="1432" y="580"/>
                  </a:cubicBezTo>
                  <a:cubicBezTo>
                    <a:pt x="1433" y="580"/>
                    <a:pt x="1434" y="580"/>
                    <a:pt x="1434" y="579"/>
                  </a:cubicBezTo>
                  <a:cubicBezTo>
                    <a:pt x="1442" y="571"/>
                    <a:pt x="1442" y="571"/>
                    <a:pt x="1442" y="571"/>
                  </a:cubicBezTo>
                  <a:cubicBezTo>
                    <a:pt x="1443" y="570"/>
                    <a:pt x="1443" y="568"/>
                    <a:pt x="1442" y="567"/>
                  </a:cubicBezTo>
                  <a:close/>
                  <a:moveTo>
                    <a:pt x="1528" y="484"/>
                  </a:moveTo>
                  <a:cubicBezTo>
                    <a:pt x="1529" y="484"/>
                    <a:pt x="1530" y="484"/>
                    <a:pt x="1530" y="483"/>
                  </a:cubicBezTo>
                  <a:cubicBezTo>
                    <a:pt x="1541" y="472"/>
                    <a:pt x="1541" y="472"/>
                    <a:pt x="1541" y="472"/>
                  </a:cubicBezTo>
                  <a:cubicBezTo>
                    <a:pt x="1543" y="471"/>
                    <a:pt x="1543" y="469"/>
                    <a:pt x="1541" y="468"/>
                  </a:cubicBezTo>
                  <a:cubicBezTo>
                    <a:pt x="1540" y="467"/>
                    <a:pt x="1538" y="467"/>
                    <a:pt x="1537" y="468"/>
                  </a:cubicBezTo>
                  <a:cubicBezTo>
                    <a:pt x="1526" y="479"/>
                    <a:pt x="1526" y="479"/>
                    <a:pt x="1526" y="479"/>
                  </a:cubicBezTo>
                  <a:cubicBezTo>
                    <a:pt x="1525" y="480"/>
                    <a:pt x="1525" y="482"/>
                    <a:pt x="1526" y="483"/>
                  </a:cubicBezTo>
                  <a:cubicBezTo>
                    <a:pt x="1527" y="484"/>
                    <a:pt x="1527" y="484"/>
                    <a:pt x="1528" y="484"/>
                  </a:cubicBezTo>
                  <a:close/>
                  <a:moveTo>
                    <a:pt x="1442" y="581"/>
                  </a:moveTo>
                  <a:cubicBezTo>
                    <a:pt x="1443" y="582"/>
                    <a:pt x="1444" y="582"/>
                    <a:pt x="1444" y="582"/>
                  </a:cubicBezTo>
                  <a:cubicBezTo>
                    <a:pt x="1445" y="582"/>
                    <a:pt x="1446" y="582"/>
                    <a:pt x="1447" y="581"/>
                  </a:cubicBezTo>
                  <a:cubicBezTo>
                    <a:pt x="1456" y="571"/>
                    <a:pt x="1456" y="571"/>
                    <a:pt x="1456" y="571"/>
                  </a:cubicBezTo>
                  <a:cubicBezTo>
                    <a:pt x="1458" y="570"/>
                    <a:pt x="1458" y="568"/>
                    <a:pt x="1456" y="567"/>
                  </a:cubicBezTo>
                  <a:cubicBezTo>
                    <a:pt x="1455" y="566"/>
                    <a:pt x="1453" y="566"/>
                    <a:pt x="1452" y="567"/>
                  </a:cubicBezTo>
                  <a:cubicBezTo>
                    <a:pt x="1442" y="577"/>
                    <a:pt x="1442" y="577"/>
                    <a:pt x="1442" y="577"/>
                  </a:cubicBezTo>
                  <a:cubicBezTo>
                    <a:pt x="1441" y="578"/>
                    <a:pt x="1441" y="580"/>
                    <a:pt x="1442" y="581"/>
                  </a:cubicBezTo>
                  <a:close/>
                  <a:moveTo>
                    <a:pt x="1542" y="485"/>
                  </a:moveTo>
                  <a:cubicBezTo>
                    <a:pt x="1544" y="484"/>
                    <a:pt x="1544" y="484"/>
                    <a:pt x="1544" y="484"/>
                  </a:cubicBezTo>
                  <a:cubicBezTo>
                    <a:pt x="1545" y="483"/>
                    <a:pt x="1545" y="481"/>
                    <a:pt x="1544" y="479"/>
                  </a:cubicBezTo>
                  <a:cubicBezTo>
                    <a:pt x="1543" y="478"/>
                    <a:pt x="1541" y="478"/>
                    <a:pt x="1539" y="479"/>
                  </a:cubicBezTo>
                  <a:cubicBezTo>
                    <a:pt x="1538" y="481"/>
                    <a:pt x="1538" y="481"/>
                    <a:pt x="1538" y="481"/>
                  </a:cubicBezTo>
                  <a:cubicBezTo>
                    <a:pt x="1538" y="481"/>
                    <a:pt x="1537" y="482"/>
                    <a:pt x="1537" y="483"/>
                  </a:cubicBezTo>
                  <a:cubicBezTo>
                    <a:pt x="1537" y="483"/>
                    <a:pt x="1536" y="483"/>
                    <a:pt x="1535" y="484"/>
                  </a:cubicBezTo>
                  <a:cubicBezTo>
                    <a:pt x="1534" y="485"/>
                    <a:pt x="1534" y="485"/>
                    <a:pt x="1534" y="485"/>
                  </a:cubicBezTo>
                  <a:cubicBezTo>
                    <a:pt x="1533" y="486"/>
                    <a:pt x="1533" y="488"/>
                    <a:pt x="1534" y="489"/>
                  </a:cubicBezTo>
                  <a:cubicBezTo>
                    <a:pt x="1534" y="490"/>
                    <a:pt x="1535" y="490"/>
                    <a:pt x="1536" y="490"/>
                  </a:cubicBezTo>
                  <a:cubicBezTo>
                    <a:pt x="1537" y="490"/>
                    <a:pt x="1538" y="490"/>
                    <a:pt x="1538" y="489"/>
                  </a:cubicBezTo>
                  <a:cubicBezTo>
                    <a:pt x="1540" y="488"/>
                    <a:pt x="1540" y="488"/>
                    <a:pt x="1540" y="488"/>
                  </a:cubicBezTo>
                  <a:cubicBezTo>
                    <a:pt x="1540" y="487"/>
                    <a:pt x="1540" y="487"/>
                    <a:pt x="1541" y="486"/>
                  </a:cubicBezTo>
                  <a:cubicBezTo>
                    <a:pt x="1541" y="486"/>
                    <a:pt x="1542" y="486"/>
                    <a:pt x="1542" y="485"/>
                  </a:cubicBezTo>
                  <a:close/>
                  <a:moveTo>
                    <a:pt x="1487" y="537"/>
                  </a:moveTo>
                  <a:cubicBezTo>
                    <a:pt x="1485" y="535"/>
                    <a:pt x="1483" y="535"/>
                    <a:pt x="1482" y="537"/>
                  </a:cubicBezTo>
                  <a:cubicBezTo>
                    <a:pt x="1470" y="549"/>
                    <a:pt x="1470" y="549"/>
                    <a:pt x="1470" y="549"/>
                  </a:cubicBezTo>
                  <a:cubicBezTo>
                    <a:pt x="1469" y="550"/>
                    <a:pt x="1469" y="552"/>
                    <a:pt x="1470" y="553"/>
                  </a:cubicBezTo>
                  <a:cubicBezTo>
                    <a:pt x="1471" y="554"/>
                    <a:pt x="1472" y="554"/>
                    <a:pt x="1472" y="554"/>
                  </a:cubicBezTo>
                  <a:cubicBezTo>
                    <a:pt x="1473" y="554"/>
                    <a:pt x="1474" y="554"/>
                    <a:pt x="1475" y="553"/>
                  </a:cubicBezTo>
                  <a:cubicBezTo>
                    <a:pt x="1487" y="541"/>
                    <a:pt x="1487" y="541"/>
                    <a:pt x="1487" y="541"/>
                  </a:cubicBezTo>
                  <a:cubicBezTo>
                    <a:pt x="1488" y="540"/>
                    <a:pt x="1488" y="538"/>
                    <a:pt x="1487" y="537"/>
                  </a:cubicBezTo>
                  <a:close/>
                  <a:moveTo>
                    <a:pt x="1497" y="540"/>
                  </a:moveTo>
                  <a:cubicBezTo>
                    <a:pt x="1498" y="541"/>
                    <a:pt x="1499" y="541"/>
                    <a:pt x="1499" y="541"/>
                  </a:cubicBezTo>
                  <a:cubicBezTo>
                    <a:pt x="1500" y="541"/>
                    <a:pt x="1501" y="541"/>
                    <a:pt x="1502" y="540"/>
                  </a:cubicBezTo>
                  <a:cubicBezTo>
                    <a:pt x="1510" y="532"/>
                    <a:pt x="1510" y="532"/>
                    <a:pt x="1510" y="532"/>
                  </a:cubicBezTo>
                  <a:cubicBezTo>
                    <a:pt x="1511" y="531"/>
                    <a:pt x="1511" y="529"/>
                    <a:pt x="1510" y="528"/>
                  </a:cubicBezTo>
                  <a:cubicBezTo>
                    <a:pt x="1508" y="526"/>
                    <a:pt x="1507" y="526"/>
                    <a:pt x="1505" y="528"/>
                  </a:cubicBezTo>
                  <a:cubicBezTo>
                    <a:pt x="1497" y="536"/>
                    <a:pt x="1497" y="536"/>
                    <a:pt x="1497" y="536"/>
                  </a:cubicBezTo>
                  <a:cubicBezTo>
                    <a:pt x="1496" y="537"/>
                    <a:pt x="1496" y="539"/>
                    <a:pt x="1497" y="540"/>
                  </a:cubicBezTo>
                  <a:close/>
                  <a:moveTo>
                    <a:pt x="1458" y="583"/>
                  </a:moveTo>
                  <a:cubicBezTo>
                    <a:pt x="1464" y="578"/>
                    <a:pt x="1464" y="578"/>
                    <a:pt x="1464" y="578"/>
                  </a:cubicBezTo>
                  <a:cubicBezTo>
                    <a:pt x="1469" y="572"/>
                    <a:pt x="1469" y="572"/>
                    <a:pt x="1469" y="572"/>
                  </a:cubicBezTo>
                  <a:cubicBezTo>
                    <a:pt x="1471" y="571"/>
                    <a:pt x="1471" y="569"/>
                    <a:pt x="1469" y="568"/>
                  </a:cubicBezTo>
                  <a:cubicBezTo>
                    <a:pt x="1468" y="567"/>
                    <a:pt x="1466" y="567"/>
                    <a:pt x="1465" y="568"/>
                  </a:cubicBezTo>
                  <a:cubicBezTo>
                    <a:pt x="1460" y="573"/>
                    <a:pt x="1460" y="573"/>
                    <a:pt x="1460" y="573"/>
                  </a:cubicBezTo>
                  <a:cubicBezTo>
                    <a:pt x="1454" y="579"/>
                    <a:pt x="1454" y="579"/>
                    <a:pt x="1454" y="579"/>
                  </a:cubicBezTo>
                  <a:cubicBezTo>
                    <a:pt x="1453" y="580"/>
                    <a:pt x="1453" y="582"/>
                    <a:pt x="1454" y="583"/>
                  </a:cubicBezTo>
                  <a:cubicBezTo>
                    <a:pt x="1454" y="584"/>
                    <a:pt x="1455" y="584"/>
                    <a:pt x="1456" y="584"/>
                  </a:cubicBezTo>
                  <a:cubicBezTo>
                    <a:pt x="1457" y="584"/>
                    <a:pt x="1458" y="584"/>
                    <a:pt x="1458" y="583"/>
                  </a:cubicBezTo>
                  <a:close/>
                  <a:moveTo>
                    <a:pt x="1513" y="527"/>
                  </a:moveTo>
                  <a:cubicBezTo>
                    <a:pt x="1514" y="527"/>
                    <a:pt x="1515" y="527"/>
                    <a:pt x="1515" y="526"/>
                  </a:cubicBezTo>
                  <a:cubicBezTo>
                    <a:pt x="1521" y="520"/>
                    <a:pt x="1521" y="520"/>
                    <a:pt x="1521" y="520"/>
                  </a:cubicBezTo>
                  <a:cubicBezTo>
                    <a:pt x="1522" y="519"/>
                    <a:pt x="1522" y="517"/>
                    <a:pt x="1521" y="516"/>
                  </a:cubicBezTo>
                  <a:cubicBezTo>
                    <a:pt x="1520" y="515"/>
                    <a:pt x="1518" y="515"/>
                    <a:pt x="1517" y="516"/>
                  </a:cubicBezTo>
                  <a:cubicBezTo>
                    <a:pt x="1511" y="522"/>
                    <a:pt x="1511" y="522"/>
                    <a:pt x="1511" y="522"/>
                  </a:cubicBezTo>
                  <a:cubicBezTo>
                    <a:pt x="1510" y="523"/>
                    <a:pt x="1510" y="525"/>
                    <a:pt x="1511" y="526"/>
                  </a:cubicBezTo>
                  <a:cubicBezTo>
                    <a:pt x="1512" y="527"/>
                    <a:pt x="1512" y="527"/>
                    <a:pt x="1513" y="527"/>
                  </a:cubicBezTo>
                  <a:close/>
                  <a:moveTo>
                    <a:pt x="1539" y="512"/>
                  </a:moveTo>
                  <a:cubicBezTo>
                    <a:pt x="1538" y="511"/>
                    <a:pt x="1536" y="511"/>
                    <a:pt x="1534" y="512"/>
                  </a:cubicBezTo>
                  <a:cubicBezTo>
                    <a:pt x="1526" y="521"/>
                    <a:pt x="1526" y="521"/>
                    <a:pt x="1526" y="521"/>
                  </a:cubicBezTo>
                  <a:cubicBezTo>
                    <a:pt x="1524" y="522"/>
                    <a:pt x="1524" y="524"/>
                    <a:pt x="1526" y="526"/>
                  </a:cubicBezTo>
                  <a:cubicBezTo>
                    <a:pt x="1526" y="526"/>
                    <a:pt x="1527" y="527"/>
                    <a:pt x="1528" y="527"/>
                  </a:cubicBezTo>
                  <a:cubicBezTo>
                    <a:pt x="1529" y="527"/>
                    <a:pt x="1529" y="526"/>
                    <a:pt x="1530" y="526"/>
                  </a:cubicBezTo>
                  <a:cubicBezTo>
                    <a:pt x="1539" y="517"/>
                    <a:pt x="1539" y="517"/>
                    <a:pt x="1539" y="517"/>
                  </a:cubicBezTo>
                  <a:cubicBezTo>
                    <a:pt x="1540" y="516"/>
                    <a:pt x="1540" y="514"/>
                    <a:pt x="1539" y="512"/>
                  </a:cubicBezTo>
                  <a:close/>
                  <a:moveTo>
                    <a:pt x="1502" y="552"/>
                  </a:moveTo>
                  <a:cubicBezTo>
                    <a:pt x="1503" y="552"/>
                    <a:pt x="1504" y="552"/>
                    <a:pt x="1504" y="551"/>
                  </a:cubicBezTo>
                  <a:cubicBezTo>
                    <a:pt x="1510" y="546"/>
                    <a:pt x="1510" y="546"/>
                    <a:pt x="1510" y="546"/>
                  </a:cubicBezTo>
                  <a:cubicBezTo>
                    <a:pt x="1510" y="546"/>
                    <a:pt x="1510" y="545"/>
                    <a:pt x="1510" y="545"/>
                  </a:cubicBezTo>
                  <a:cubicBezTo>
                    <a:pt x="1510" y="545"/>
                    <a:pt x="1510" y="545"/>
                    <a:pt x="1511" y="545"/>
                  </a:cubicBezTo>
                  <a:cubicBezTo>
                    <a:pt x="1525" y="531"/>
                    <a:pt x="1525" y="531"/>
                    <a:pt x="1525" y="531"/>
                  </a:cubicBezTo>
                  <a:cubicBezTo>
                    <a:pt x="1526" y="530"/>
                    <a:pt x="1526" y="528"/>
                    <a:pt x="1525" y="527"/>
                  </a:cubicBezTo>
                  <a:cubicBezTo>
                    <a:pt x="1523" y="525"/>
                    <a:pt x="1521" y="525"/>
                    <a:pt x="1520" y="527"/>
                  </a:cubicBezTo>
                  <a:cubicBezTo>
                    <a:pt x="1506" y="541"/>
                    <a:pt x="1506" y="541"/>
                    <a:pt x="1506" y="541"/>
                  </a:cubicBezTo>
                  <a:cubicBezTo>
                    <a:pt x="1506" y="541"/>
                    <a:pt x="1506" y="541"/>
                    <a:pt x="1506" y="541"/>
                  </a:cubicBezTo>
                  <a:cubicBezTo>
                    <a:pt x="1506" y="541"/>
                    <a:pt x="1506" y="541"/>
                    <a:pt x="1506" y="541"/>
                  </a:cubicBezTo>
                  <a:cubicBezTo>
                    <a:pt x="1500" y="547"/>
                    <a:pt x="1500" y="547"/>
                    <a:pt x="1500" y="547"/>
                  </a:cubicBezTo>
                  <a:cubicBezTo>
                    <a:pt x="1499" y="548"/>
                    <a:pt x="1499" y="550"/>
                    <a:pt x="1500" y="551"/>
                  </a:cubicBezTo>
                  <a:cubicBezTo>
                    <a:pt x="1500" y="552"/>
                    <a:pt x="1501" y="552"/>
                    <a:pt x="1502" y="552"/>
                  </a:cubicBezTo>
                  <a:close/>
                  <a:moveTo>
                    <a:pt x="1480" y="581"/>
                  </a:moveTo>
                  <a:cubicBezTo>
                    <a:pt x="1477" y="584"/>
                    <a:pt x="1477" y="584"/>
                    <a:pt x="1477" y="584"/>
                  </a:cubicBezTo>
                  <a:cubicBezTo>
                    <a:pt x="1476" y="585"/>
                    <a:pt x="1476" y="587"/>
                    <a:pt x="1477" y="588"/>
                  </a:cubicBezTo>
                  <a:cubicBezTo>
                    <a:pt x="1478" y="589"/>
                    <a:pt x="1479" y="589"/>
                    <a:pt x="1479" y="589"/>
                  </a:cubicBezTo>
                  <a:cubicBezTo>
                    <a:pt x="1480" y="589"/>
                    <a:pt x="1481" y="589"/>
                    <a:pt x="1481" y="588"/>
                  </a:cubicBezTo>
                  <a:cubicBezTo>
                    <a:pt x="1484" y="586"/>
                    <a:pt x="1484" y="586"/>
                    <a:pt x="1484" y="586"/>
                  </a:cubicBezTo>
                  <a:cubicBezTo>
                    <a:pt x="1485" y="584"/>
                    <a:pt x="1485" y="582"/>
                    <a:pt x="1484" y="581"/>
                  </a:cubicBezTo>
                  <a:cubicBezTo>
                    <a:pt x="1483" y="580"/>
                    <a:pt x="1481" y="580"/>
                    <a:pt x="1480" y="581"/>
                  </a:cubicBezTo>
                  <a:close/>
                  <a:moveTo>
                    <a:pt x="1553" y="507"/>
                  </a:moveTo>
                  <a:cubicBezTo>
                    <a:pt x="1551" y="509"/>
                    <a:pt x="1551" y="509"/>
                    <a:pt x="1551" y="509"/>
                  </a:cubicBezTo>
                  <a:cubicBezTo>
                    <a:pt x="1551" y="510"/>
                    <a:pt x="1551" y="510"/>
                    <a:pt x="1551" y="510"/>
                  </a:cubicBezTo>
                  <a:cubicBezTo>
                    <a:pt x="1551" y="510"/>
                    <a:pt x="1551" y="510"/>
                    <a:pt x="1550" y="510"/>
                  </a:cubicBezTo>
                  <a:cubicBezTo>
                    <a:pt x="1546" y="515"/>
                    <a:pt x="1546" y="515"/>
                    <a:pt x="1546" y="515"/>
                  </a:cubicBezTo>
                  <a:cubicBezTo>
                    <a:pt x="1545" y="516"/>
                    <a:pt x="1545" y="518"/>
                    <a:pt x="1546" y="519"/>
                  </a:cubicBezTo>
                  <a:cubicBezTo>
                    <a:pt x="1547" y="520"/>
                    <a:pt x="1548" y="520"/>
                    <a:pt x="1548" y="520"/>
                  </a:cubicBezTo>
                  <a:cubicBezTo>
                    <a:pt x="1549" y="520"/>
                    <a:pt x="1550" y="520"/>
                    <a:pt x="1550" y="519"/>
                  </a:cubicBezTo>
                  <a:cubicBezTo>
                    <a:pt x="1555" y="515"/>
                    <a:pt x="1555" y="515"/>
                    <a:pt x="1555" y="515"/>
                  </a:cubicBezTo>
                  <a:cubicBezTo>
                    <a:pt x="1555" y="515"/>
                    <a:pt x="1555" y="514"/>
                    <a:pt x="1555" y="514"/>
                  </a:cubicBezTo>
                  <a:cubicBezTo>
                    <a:pt x="1555" y="514"/>
                    <a:pt x="1556" y="514"/>
                    <a:pt x="1556" y="514"/>
                  </a:cubicBezTo>
                  <a:cubicBezTo>
                    <a:pt x="1558" y="512"/>
                    <a:pt x="1558" y="512"/>
                    <a:pt x="1558" y="512"/>
                  </a:cubicBezTo>
                  <a:cubicBezTo>
                    <a:pt x="1559" y="511"/>
                    <a:pt x="1559" y="509"/>
                    <a:pt x="1558" y="507"/>
                  </a:cubicBezTo>
                  <a:cubicBezTo>
                    <a:pt x="1556" y="506"/>
                    <a:pt x="1555" y="506"/>
                    <a:pt x="1553" y="507"/>
                  </a:cubicBezTo>
                  <a:close/>
                  <a:moveTo>
                    <a:pt x="1518" y="543"/>
                  </a:moveTo>
                  <a:cubicBezTo>
                    <a:pt x="1511" y="549"/>
                    <a:pt x="1511" y="549"/>
                    <a:pt x="1511" y="549"/>
                  </a:cubicBezTo>
                  <a:cubicBezTo>
                    <a:pt x="1510" y="551"/>
                    <a:pt x="1510" y="553"/>
                    <a:pt x="1511" y="554"/>
                  </a:cubicBezTo>
                  <a:cubicBezTo>
                    <a:pt x="1512" y="554"/>
                    <a:pt x="1513" y="555"/>
                    <a:pt x="1514" y="555"/>
                  </a:cubicBezTo>
                  <a:cubicBezTo>
                    <a:pt x="1514" y="555"/>
                    <a:pt x="1515" y="554"/>
                    <a:pt x="1516" y="554"/>
                  </a:cubicBezTo>
                  <a:cubicBezTo>
                    <a:pt x="1522" y="548"/>
                    <a:pt x="1522" y="548"/>
                    <a:pt x="1522" y="548"/>
                  </a:cubicBezTo>
                  <a:cubicBezTo>
                    <a:pt x="1523" y="546"/>
                    <a:pt x="1523" y="545"/>
                    <a:pt x="1522" y="543"/>
                  </a:cubicBezTo>
                  <a:cubicBezTo>
                    <a:pt x="1521" y="542"/>
                    <a:pt x="1519" y="542"/>
                    <a:pt x="1518" y="543"/>
                  </a:cubicBezTo>
                  <a:close/>
                  <a:moveTo>
                    <a:pt x="1502" y="566"/>
                  </a:moveTo>
                  <a:cubicBezTo>
                    <a:pt x="1503" y="566"/>
                    <a:pt x="1504" y="566"/>
                    <a:pt x="1504" y="565"/>
                  </a:cubicBezTo>
                  <a:cubicBezTo>
                    <a:pt x="1509" y="560"/>
                    <a:pt x="1509" y="560"/>
                    <a:pt x="1509" y="560"/>
                  </a:cubicBezTo>
                  <a:cubicBezTo>
                    <a:pt x="1511" y="559"/>
                    <a:pt x="1511" y="557"/>
                    <a:pt x="1509" y="556"/>
                  </a:cubicBezTo>
                  <a:cubicBezTo>
                    <a:pt x="1508" y="555"/>
                    <a:pt x="1506" y="555"/>
                    <a:pt x="1505" y="556"/>
                  </a:cubicBezTo>
                  <a:cubicBezTo>
                    <a:pt x="1500" y="561"/>
                    <a:pt x="1500" y="561"/>
                    <a:pt x="1500" y="561"/>
                  </a:cubicBezTo>
                  <a:cubicBezTo>
                    <a:pt x="1499" y="562"/>
                    <a:pt x="1499" y="564"/>
                    <a:pt x="1500" y="565"/>
                  </a:cubicBezTo>
                  <a:cubicBezTo>
                    <a:pt x="1500" y="566"/>
                    <a:pt x="1501" y="566"/>
                    <a:pt x="1502" y="566"/>
                  </a:cubicBezTo>
                  <a:close/>
                  <a:moveTo>
                    <a:pt x="1495" y="588"/>
                  </a:moveTo>
                  <a:cubicBezTo>
                    <a:pt x="1495" y="588"/>
                    <a:pt x="1496" y="587"/>
                    <a:pt x="1497" y="587"/>
                  </a:cubicBezTo>
                  <a:cubicBezTo>
                    <a:pt x="1499" y="584"/>
                    <a:pt x="1499" y="584"/>
                    <a:pt x="1499" y="584"/>
                  </a:cubicBezTo>
                  <a:cubicBezTo>
                    <a:pt x="1500" y="583"/>
                    <a:pt x="1500" y="581"/>
                    <a:pt x="1499" y="580"/>
                  </a:cubicBezTo>
                  <a:cubicBezTo>
                    <a:pt x="1498" y="579"/>
                    <a:pt x="1496" y="579"/>
                    <a:pt x="1495" y="580"/>
                  </a:cubicBezTo>
                  <a:cubicBezTo>
                    <a:pt x="1492" y="582"/>
                    <a:pt x="1492" y="582"/>
                    <a:pt x="1492" y="582"/>
                  </a:cubicBezTo>
                  <a:cubicBezTo>
                    <a:pt x="1491" y="584"/>
                    <a:pt x="1491" y="585"/>
                    <a:pt x="1492" y="587"/>
                  </a:cubicBezTo>
                  <a:cubicBezTo>
                    <a:pt x="1493" y="587"/>
                    <a:pt x="1494" y="588"/>
                    <a:pt x="1495" y="588"/>
                  </a:cubicBezTo>
                  <a:close/>
                  <a:moveTo>
                    <a:pt x="1557" y="526"/>
                  </a:moveTo>
                  <a:cubicBezTo>
                    <a:pt x="1559" y="525"/>
                    <a:pt x="1559" y="525"/>
                    <a:pt x="1559" y="525"/>
                  </a:cubicBezTo>
                  <a:cubicBezTo>
                    <a:pt x="1560" y="523"/>
                    <a:pt x="1560" y="521"/>
                    <a:pt x="1559" y="520"/>
                  </a:cubicBezTo>
                  <a:cubicBezTo>
                    <a:pt x="1558" y="519"/>
                    <a:pt x="1556" y="519"/>
                    <a:pt x="1555" y="520"/>
                  </a:cubicBezTo>
                  <a:cubicBezTo>
                    <a:pt x="1553" y="522"/>
                    <a:pt x="1553" y="522"/>
                    <a:pt x="1553" y="522"/>
                  </a:cubicBezTo>
                  <a:cubicBezTo>
                    <a:pt x="1547" y="528"/>
                    <a:pt x="1547" y="528"/>
                    <a:pt x="1547" y="528"/>
                  </a:cubicBezTo>
                  <a:cubicBezTo>
                    <a:pt x="1546" y="529"/>
                    <a:pt x="1546" y="531"/>
                    <a:pt x="1547" y="532"/>
                  </a:cubicBezTo>
                  <a:cubicBezTo>
                    <a:pt x="1548" y="533"/>
                    <a:pt x="1548" y="533"/>
                    <a:pt x="1549" y="533"/>
                  </a:cubicBezTo>
                  <a:cubicBezTo>
                    <a:pt x="1550" y="533"/>
                    <a:pt x="1551" y="533"/>
                    <a:pt x="1551" y="532"/>
                  </a:cubicBezTo>
                  <a:lnTo>
                    <a:pt x="1557" y="526"/>
                  </a:lnTo>
                  <a:close/>
                  <a:moveTo>
                    <a:pt x="1519" y="564"/>
                  </a:moveTo>
                  <a:cubicBezTo>
                    <a:pt x="1526" y="557"/>
                    <a:pt x="1526" y="557"/>
                    <a:pt x="1526" y="557"/>
                  </a:cubicBezTo>
                  <a:cubicBezTo>
                    <a:pt x="1527" y="556"/>
                    <a:pt x="1527" y="554"/>
                    <a:pt x="1526" y="553"/>
                  </a:cubicBezTo>
                  <a:cubicBezTo>
                    <a:pt x="1525" y="552"/>
                    <a:pt x="1523" y="552"/>
                    <a:pt x="1522" y="553"/>
                  </a:cubicBezTo>
                  <a:cubicBezTo>
                    <a:pt x="1515" y="560"/>
                    <a:pt x="1515" y="560"/>
                    <a:pt x="1515" y="560"/>
                  </a:cubicBezTo>
                  <a:cubicBezTo>
                    <a:pt x="1514" y="561"/>
                    <a:pt x="1514" y="563"/>
                    <a:pt x="1515" y="564"/>
                  </a:cubicBezTo>
                  <a:cubicBezTo>
                    <a:pt x="1516" y="565"/>
                    <a:pt x="1517" y="565"/>
                    <a:pt x="1517" y="565"/>
                  </a:cubicBezTo>
                  <a:cubicBezTo>
                    <a:pt x="1518" y="565"/>
                    <a:pt x="1519" y="565"/>
                    <a:pt x="1519" y="564"/>
                  </a:cubicBezTo>
                  <a:close/>
                  <a:moveTo>
                    <a:pt x="1499" y="594"/>
                  </a:moveTo>
                  <a:cubicBezTo>
                    <a:pt x="1499" y="595"/>
                    <a:pt x="1500" y="595"/>
                    <a:pt x="1501" y="595"/>
                  </a:cubicBezTo>
                  <a:cubicBezTo>
                    <a:pt x="1502" y="595"/>
                    <a:pt x="1503" y="595"/>
                    <a:pt x="1503" y="594"/>
                  </a:cubicBezTo>
                  <a:cubicBezTo>
                    <a:pt x="1509" y="589"/>
                    <a:pt x="1509" y="589"/>
                    <a:pt x="1509" y="589"/>
                  </a:cubicBezTo>
                  <a:cubicBezTo>
                    <a:pt x="1513" y="584"/>
                    <a:pt x="1513" y="584"/>
                    <a:pt x="1513" y="584"/>
                  </a:cubicBezTo>
                  <a:cubicBezTo>
                    <a:pt x="1514" y="583"/>
                    <a:pt x="1514" y="581"/>
                    <a:pt x="1513" y="580"/>
                  </a:cubicBezTo>
                  <a:cubicBezTo>
                    <a:pt x="1512" y="579"/>
                    <a:pt x="1510" y="579"/>
                    <a:pt x="1509" y="580"/>
                  </a:cubicBezTo>
                  <a:cubicBezTo>
                    <a:pt x="1504" y="585"/>
                    <a:pt x="1504" y="585"/>
                    <a:pt x="1504" y="585"/>
                  </a:cubicBezTo>
                  <a:cubicBezTo>
                    <a:pt x="1499" y="590"/>
                    <a:pt x="1499" y="590"/>
                    <a:pt x="1499" y="590"/>
                  </a:cubicBezTo>
                  <a:cubicBezTo>
                    <a:pt x="1498" y="591"/>
                    <a:pt x="1498" y="593"/>
                    <a:pt x="1499" y="594"/>
                  </a:cubicBezTo>
                  <a:close/>
                  <a:moveTo>
                    <a:pt x="1549" y="544"/>
                  </a:moveTo>
                  <a:cubicBezTo>
                    <a:pt x="1547" y="543"/>
                    <a:pt x="1546" y="543"/>
                    <a:pt x="1544" y="544"/>
                  </a:cubicBezTo>
                  <a:cubicBezTo>
                    <a:pt x="1541" y="548"/>
                    <a:pt x="1541" y="548"/>
                    <a:pt x="1541" y="548"/>
                  </a:cubicBezTo>
                  <a:cubicBezTo>
                    <a:pt x="1539" y="549"/>
                    <a:pt x="1539" y="551"/>
                    <a:pt x="1541" y="553"/>
                  </a:cubicBezTo>
                  <a:cubicBezTo>
                    <a:pt x="1541" y="553"/>
                    <a:pt x="1542" y="553"/>
                    <a:pt x="1543" y="553"/>
                  </a:cubicBezTo>
                  <a:cubicBezTo>
                    <a:pt x="1544" y="553"/>
                    <a:pt x="1544" y="553"/>
                    <a:pt x="1545" y="553"/>
                  </a:cubicBezTo>
                  <a:cubicBezTo>
                    <a:pt x="1549" y="549"/>
                    <a:pt x="1549" y="549"/>
                    <a:pt x="1549" y="549"/>
                  </a:cubicBezTo>
                  <a:cubicBezTo>
                    <a:pt x="1550" y="548"/>
                    <a:pt x="1550" y="546"/>
                    <a:pt x="1549" y="544"/>
                  </a:cubicBezTo>
                  <a:close/>
                  <a:moveTo>
                    <a:pt x="1566" y="523"/>
                  </a:moveTo>
                  <a:cubicBezTo>
                    <a:pt x="1563" y="525"/>
                    <a:pt x="1563" y="525"/>
                    <a:pt x="1563" y="525"/>
                  </a:cubicBezTo>
                  <a:cubicBezTo>
                    <a:pt x="1562" y="527"/>
                    <a:pt x="1562" y="528"/>
                    <a:pt x="1563" y="530"/>
                  </a:cubicBezTo>
                  <a:cubicBezTo>
                    <a:pt x="1564" y="530"/>
                    <a:pt x="1565" y="531"/>
                    <a:pt x="1566" y="531"/>
                  </a:cubicBezTo>
                  <a:cubicBezTo>
                    <a:pt x="1566" y="531"/>
                    <a:pt x="1567" y="530"/>
                    <a:pt x="1568" y="530"/>
                  </a:cubicBezTo>
                  <a:cubicBezTo>
                    <a:pt x="1570" y="527"/>
                    <a:pt x="1570" y="527"/>
                    <a:pt x="1570" y="527"/>
                  </a:cubicBezTo>
                  <a:cubicBezTo>
                    <a:pt x="1572" y="526"/>
                    <a:pt x="1572" y="524"/>
                    <a:pt x="1570" y="523"/>
                  </a:cubicBezTo>
                  <a:cubicBezTo>
                    <a:pt x="1569" y="521"/>
                    <a:pt x="1567" y="521"/>
                    <a:pt x="1566" y="523"/>
                  </a:cubicBezTo>
                  <a:close/>
                  <a:moveTo>
                    <a:pt x="1581" y="530"/>
                  </a:moveTo>
                  <a:cubicBezTo>
                    <a:pt x="1582" y="529"/>
                    <a:pt x="1582" y="527"/>
                    <a:pt x="1581" y="526"/>
                  </a:cubicBezTo>
                  <a:cubicBezTo>
                    <a:pt x="1580" y="525"/>
                    <a:pt x="1578" y="525"/>
                    <a:pt x="1577" y="526"/>
                  </a:cubicBezTo>
                  <a:cubicBezTo>
                    <a:pt x="1569" y="534"/>
                    <a:pt x="1569" y="534"/>
                    <a:pt x="1569" y="534"/>
                  </a:cubicBezTo>
                  <a:cubicBezTo>
                    <a:pt x="1568" y="535"/>
                    <a:pt x="1568" y="537"/>
                    <a:pt x="1569" y="538"/>
                  </a:cubicBezTo>
                  <a:cubicBezTo>
                    <a:pt x="1570" y="539"/>
                    <a:pt x="1570" y="539"/>
                    <a:pt x="1571" y="539"/>
                  </a:cubicBezTo>
                  <a:cubicBezTo>
                    <a:pt x="1572" y="539"/>
                    <a:pt x="1573" y="539"/>
                    <a:pt x="1573" y="538"/>
                  </a:cubicBezTo>
                  <a:lnTo>
                    <a:pt x="1581" y="530"/>
                  </a:lnTo>
                  <a:close/>
                  <a:moveTo>
                    <a:pt x="1558" y="552"/>
                  </a:moveTo>
                  <a:cubicBezTo>
                    <a:pt x="1559" y="552"/>
                    <a:pt x="1559" y="552"/>
                    <a:pt x="1560" y="551"/>
                  </a:cubicBezTo>
                  <a:cubicBezTo>
                    <a:pt x="1565" y="547"/>
                    <a:pt x="1565" y="547"/>
                    <a:pt x="1565" y="547"/>
                  </a:cubicBezTo>
                  <a:cubicBezTo>
                    <a:pt x="1566" y="545"/>
                    <a:pt x="1566" y="543"/>
                    <a:pt x="1565" y="542"/>
                  </a:cubicBezTo>
                  <a:cubicBezTo>
                    <a:pt x="1564" y="541"/>
                    <a:pt x="1562" y="541"/>
                    <a:pt x="1560" y="542"/>
                  </a:cubicBezTo>
                  <a:cubicBezTo>
                    <a:pt x="1556" y="547"/>
                    <a:pt x="1556" y="547"/>
                    <a:pt x="1556" y="547"/>
                  </a:cubicBezTo>
                  <a:cubicBezTo>
                    <a:pt x="1555" y="548"/>
                    <a:pt x="1555" y="550"/>
                    <a:pt x="1556" y="551"/>
                  </a:cubicBezTo>
                  <a:cubicBezTo>
                    <a:pt x="1556" y="552"/>
                    <a:pt x="1557" y="552"/>
                    <a:pt x="1558" y="552"/>
                  </a:cubicBezTo>
                  <a:close/>
                  <a:moveTo>
                    <a:pt x="1529" y="595"/>
                  </a:moveTo>
                  <a:cubicBezTo>
                    <a:pt x="1530" y="595"/>
                    <a:pt x="1531" y="595"/>
                    <a:pt x="1531" y="594"/>
                  </a:cubicBezTo>
                  <a:cubicBezTo>
                    <a:pt x="1533" y="592"/>
                    <a:pt x="1533" y="592"/>
                    <a:pt x="1533" y="592"/>
                  </a:cubicBezTo>
                  <a:cubicBezTo>
                    <a:pt x="1533" y="592"/>
                    <a:pt x="1533" y="592"/>
                    <a:pt x="1533" y="592"/>
                  </a:cubicBezTo>
                  <a:cubicBezTo>
                    <a:pt x="1533" y="592"/>
                    <a:pt x="1533" y="592"/>
                    <a:pt x="1533" y="592"/>
                  </a:cubicBezTo>
                  <a:cubicBezTo>
                    <a:pt x="1534" y="592"/>
                    <a:pt x="1534" y="592"/>
                    <a:pt x="1534" y="592"/>
                  </a:cubicBezTo>
                  <a:cubicBezTo>
                    <a:pt x="1534" y="592"/>
                    <a:pt x="1534" y="592"/>
                    <a:pt x="1534" y="592"/>
                  </a:cubicBezTo>
                  <a:cubicBezTo>
                    <a:pt x="1543" y="583"/>
                    <a:pt x="1543" y="583"/>
                    <a:pt x="1543" y="583"/>
                  </a:cubicBezTo>
                  <a:cubicBezTo>
                    <a:pt x="1544" y="582"/>
                    <a:pt x="1544" y="580"/>
                    <a:pt x="1543" y="579"/>
                  </a:cubicBezTo>
                  <a:cubicBezTo>
                    <a:pt x="1541" y="577"/>
                    <a:pt x="1539" y="577"/>
                    <a:pt x="1538" y="579"/>
                  </a:cubicBezTo>
                  <a:cubicBezTo>
                    <a:pt x="1530" y="587"/>
                    <a:pt x="1530" y="587"/>
                    <a:pt x="1530" y="587"/>
                  </a:cubicBezTo>
                  <a:cubicBezTo>
                    <a:pt x="1530" y="587"/>
                    <a:pt x="1529" y="587"/>
                    <a:pt x="1529" y="587"/>
                  </a:cubicBezTo>
                  <a:cubicBezTo>
                    <a:pt x="1529" y="587"/>
                    <a:pt x="1529" y="588"/>
                    <a:pt x="1529" y="588"/>
                  </a:cubicBezTo>
                  <a:cubicBezTo>
                    <a:pt x="1529" y="588"/>
                    <a:pt x="1529" y="588"/>
                    <a:pt x="1529" y="588"/>
                  </a:cubicBezTo>
                  <a:cubicBezTo>
                    <a:pt x="1527" y="590"/>
                    <a:pt x="1527" y="590"/>
                    <a:pt x="1527" y="590"/>
                  </a:cubicBezTo>
                  <a:cubicBezTo>
                    <a:pt x="1526" y="591"/>
                    <a:pt x="1526" y="593"/>
                    <a:pt x="1527" y="594"/>
                  </a:cubicBezTo>
                  <a:cubicBezTo>
                    <a:pt x="1527" y="595"/>
                    <a:pt x="1528" y="595"/>
                    <a:pt x="1529" y="595"/>
                  </a:cubicBezTo>
                  <a:close/>
                  <a:moveTo>
                    <a:pt x="1576" y="548"/>
                  </a:moveTo>
                  <a:cubicBezTo>
                    <a:pt x="1577" y="548"/>
                    <a:pt x="1577" y="548"/>
                    <a:pt x="1578" y="547"/>
                  </a:cubicBezTo>
                  <a:cubicBezTo>
                    <a:pt x="1590" y="535"/>
                    <a:pt x="1590" y="535"/>
                    <a:pt x="1590" y="535"/>
                  </a:cubicBezTo>
                  <a:cubicBezTo>
                    <a:pt x="1592" y="534"/>
                    <a:pt x="1592" y="532"/>
                    <a:pt x="1590" y="531"/>
                  </a:cubicBezTo>
                  <a:cubicBezTo>
                    <a:pt x="1589" y="529"/>
                    <a:pt x="1587" y="529"/>
                    <a:pt x="1586" y="531"/>
                  </a:cubicBezTo>
                  <a:cubicBezTo>
                    <a:pt x="1576" y="541"/>
                    <a:pt x="1576" y="541"/>
                    <a:pt x="1576" y="541"/>
                  </a:cubicBezTo>
                  <a:cubicBezTo>
                    <a:pt x="1574" y="543"/>
                    <a:pt x="1574" y="543"/>
                    <a:pt x="1574" y="543"/>
                  </a:cubicBezTo>
                  <a:cubicBezTo>
                    <a:pt x="1572" y="544"/>
                    <a:pt x="1572" y="546"/>
                    <a:pt x="1574" y="547"/>
                  </a:cubicBezTo>
                  <a:cubicBezTo>
                    <a:pt x="1574" y="548"/>
                    <a:pt x="1575" y="548"/>
                    <a:pt x="1576" y="548"/>
                  </a:cubicBezTo>
                  <a:close/>
                  <a:moveTo>
                    <a:pt x="1582" y="556"/>
                  </a:moveTo>
                  <a:cubicBezTo>
                    <a:pt x="1582" y="556"/>
                    <a:pt x="1583" y="556"/>
                    <a:pt x="1584" y="556"/>
                  </a:cubicBezTo>
                  <a:cubicBezTo>
                    <a:pt x="1593" y="546"/>
                    <a:pt x="1593" y="546"/>
                    <a:pt x="1593" y="546"/>
                  </a:cubicBezTo>
                  <a:cubicBezTo>
                    <a:pt x="1594" y="545"/>
                    <a:pt x="1594" y="543"/>
                    <a:pt x="1593" y="542"/>
                  </a:cubicBezTo>
                  <a:cubicBezTo>
                    <a:pt x="1592" y="541"/>
                    <a:pt x="1590" y="541"/>
                    <a:pt x="1589" y="542"/>
                  </a:cubicBezTo>
                  <a:cubicBezTo>
                    <a:pt x="1579" y="551"/>
                    <a:pt x="1579" y="551"/>
                    <a:pt x="1579" y="551"/>
                  </a:cubicBezTo>
                  <a:cubicBezTo>
                    <a:pt x="1578" y="552"/>
                    <a:pt x="1578" y="554"/>
                    <a:pt x="1579" y="556"/>
                  </a:cubicBezTo>
                  <a:cubicBezTo>
                    <a:pt x="1580" y="556"/>
                    <a:pt x="1581" y="556"/>
                    <a:pt x="1582" y="556"/>
                  </a:cubicBezTo>
                  <a:close/>
                  <a:moveTo>
                    <a:pt x="1450" y="686"/>
                  </a:moveTo>
                  <a:cubicBezTo>
                    <a:pt x="1450" y="686"/>
                    <a:pt x="1451" y="686"/>
                    <a:pt x="1452" y="686"/>
                  </a:cubicBezTo>
                  <a:cubicBezTo>
                    <a:pt x="1452" y="686"/>
                    <a:pt x="1453" y="686"/>
                    <a:pt x="1454" y="686"/>
                  </a:cubicBezTo>
                  <a:cubicBezTo>
                    <a:pt x="1472" y="668"/>
                    <a:pt x="1472" y="668"/>
                    <a:pt x="1472" y="668"/>
                  </a:cubicBezTo>
                  <a:cubicBezTo>
                    <a:pt x="1473" y="667"/>
                    <a:pt x="1473" y="665"/>
                    <a:pt x="1472" y="664"/>
                  </a:cubicBezTo>
                  <a:cubicBezTo>
                    <a:pt x="1470" y="662"/>
                    <a:pt x="1468" y="662"/>
                    <a:pt x="1467" y="664"/>
                  </a:cubicBezTo>
                  <a:cubicBezTo>
                    <a:pt x="1450" y="681"/>
                    <a:pt x="1450" y="681"/>
                    <a:pt x="1450" y="681"/>
                  </a:cubicBezTo>
                  <a:cubicBezTo>
                    <a:pt x="1448" y="682"/>
                    <a:pt x="1448" y="684"/>
                    <a:pt x="1450" y="686"/>
                  </a:cubicBezTo>
                  <a:close/>
                  <a:moveTo>
                    <a:pt x="1509" y="643"/>
                  </a:moveTo>
                  <a:cubicBezTo>
                    <a:pt x="1510" y="643"/>
                    <a:pt x="1511" y="642"/>
                    <a:pt x="1512" y="642"/>
                  </a:cubicBezTo>
                  <a:cubicBezTo>
                    <a:pt x="1515" y="638"/>
                    <a:pt x="1515" y="638"/>
                    <a:pt x="1515" y="638"/>
                  </a:cubicBezTo>
                  <a:cubicBezTo>
                    <a:pt x="1517" y="637"/>
                    <a:pt x="1517" y="635"/>
                    <a:pt x="1515" y="634"/>
                  </a:cubicBezTo>
                  <a:cubicBezTo>
                    <a:pt x="1514" y="632"/>
                    <a:pt x="1512" y="632"/>
                    <a:pt x="1511" y="634"/>
                  </a:cubicBezTo>
                  <a:cubicBezTo>
                    <a:pt x="1507" y="637"/>
                    <a:pt x="1507" y="637"/>
                    <a:pt x="1507" y="637"/>
                  </a:cubicBezTo>
                  <a:cubicBezTo>
                    <a:pt x="1506" y="639"/>
                    <a:pt x="1506" y="641"/>
                    <a:pt x="1507" y="642"/>
                  </a:cubicBezTo>
                  <a:cubicBezTo>
                    <a:pt x="1508" y="642"/>
                    <a:pt x="1509" y="643"/>
                    <a:pt x="1509" y="643"/>
                  </a:cubicBezTo>
                  <a:close/>
                  <a:moveTo>
                    <a:pt x="1593" y="559"/>
                  </a:moveTo>
                  <a:cubicBezTo>
                    <a:pt x="1594" y="559"/>
                    <a:pt x="1595" y="558"/>
                    <a:pt x="1596" y="558"/>
                  </a:cubicBezTo>
                  <a:cubicBezTo>
                    <a:pt x="1614" y="539"/>
                    <a:pt x="1614" y="539"/>
                    <a:pt x="1614" y="539"/>
                  </a:cubicBezTo>
                  <a:cubicBezTo>
                    <a:pt x="1616" y="538"/>
                    <a:pt x="1616" y="536"/>
                    <a:pt x="1614" y="535"/>
                  </a:cubicBezTo>
                  <a:cubicBezTo>
                    <a:pt x="1613" y="533"/>
                    <a:pt x="1611" y="533"/>
                    <a:pt x="1610" y="535"/>
                  </a:cubicBezTo>
                  <a:cubicBezTo>
                    <a:pt x="1591" y="553"/>
                    <a:pt x="1591" y="553"/>
                    <a:pt x="1591" y="553"/>
                  </a:cubicBezTo>
                  <a:cubicBezTo>
                    <a:pt x="1590" y="555"/>
                    <a:pt x="1590" y="557"/>
                    <a:pt x="1591" y="558"/>
                  </a:cubicBezTo>
                  <a:cubicBezTo>
                    <a:pt x="1592" y="558"/>
                    <a:pt x="1593" y="559"/>
                    <a:pt x="1593" y="559"/>
                  </a:cubicBezTo>
                  <a:close/>
                  <a:moveTo>
                    <a:pt x="1568" y="584"/>
                  </a:moveTo>
                  <a:cubicBezTo>
                    <a:pt x="1569" y="584"/>
                    <a:pt x="1570" y="583"/>
                    <a:pt x="1571" y="583"/>
                  </a:cubicBezTo>
                  <a:cubicBezTo>
                    <a:pt x="1572" y="582"/>
                    <a:pt x="1572" y="582"/>
                    <a:pt x="1572" y="582"/>
                  </a:cubicBezTo>
                  <a:cubicBezTo>
                    <a:pt x="1573" y="581"/>
                    <a:pt x="1573" y="579"/>
                    <a:pt x="1572" y="577"/>
                  </a:cubicBezTo>
                  <a:cubicBezTo>
                    <a:pt x="1570" y="576"/>
                    <a:pt x="1569" y="576"/>
                    <a:pt x="1567" y="577"/>
                  </a:cubicBezTo>
                  <a:cubicBezTo>
                    <a:pt x="1566" y="578"/>
                    <a:pt x="1566" y="578"/>
                    <a:pt x="1566" y="578"/>
                  </a:cubicBezTo>
                  <a:cubicBezTo>
                    <a:pt x="1565" y="580"/>
                    <a:pt x="1565" y="582"/>
                    <a:pt x="1566" y="583"/>
                  </a:cubicBezTo>
                  <a:cubicBezTo>
                    <a:pt x="1567" y="583"/>
                    <a:pt x="1568" y="584"/>
                    <a:pt x="1568" y="584"/>
                  </a:cubicBezTo>
                  <a:close/>
                  <a:moveTo>
                    <a:pt x="1445" y="707"/>
                  </a:moveTo>
                  <a:cubicBezTo>
                    <a:pt x="1446" y="707"/>
                    <a:pt x="1446" y="707"/>
                    <a:pt x="1447" y="707"/>
                  </a:cubicBezTo>
                  <a:cubicBezTo>
                    <a:pt x="1451" y="702"/>
                    <a:pt x="1451" y="702"/>
                    <a:pt x="1451" y="702"/>
                  </a:cubicBezTo>
                  <a:cubicBezTo>
                    <a:pt x="1451" y="702"/>
                    <a:pt x="1452" y="702"/>
                    <a:pt x="1452" y="701"/>
                  </a:cubicBezTo>
                  <a:cubicBezTo>
                    <a:pt x="1452" y="701"/>
                    <a:pt x="1453" y="701"/>
                    <a:pt x="1453" y="700"/>
                  </a:cubicBezTo>
                  <a:cubicBezTo>
                    <a:pt x="1491" y="662"/>
                    <a:pt x="1491" y="662"/>
                    <a:pt x="1491" y="662"/>
                  </a:cubicBezTo>
                  <a:cubicBezTo>
                    <a:pt x="1492" y="661"/>
                    <a:pt x="1492" y="659"/>
                    <a:pt x="1491" y="658"/>
                  </a:cubicBezTo>
                  <a:cubicBezTo>
                    <a:pt x="1490" y="657"/>
                    <a:pt x="1488" y="657"/>
                    <a:pt x="1487" y="658"/>
                  </a:cubicBezTo>
                  <a:cubicBezTo>
                    <a:pt x="1449" y="696"/>
                    <a:pt x="1449" y="696"/>
                    <a:pt x="1449" y="696"/>
                  </a:cubicBezTo>
                  <a:cubicBezTo>
                    <a:pt x="1448" y="696"/>
                    <a:pt x="1448" y="697"/>
                    <a:pt x="1448" y="697"/>
                  </a:cubicBezTo>
                  <a:cubicBezTo>
                    <a:pt x="1447" y="697"/>
                    <a:pt x="1447" y="698"/>
                    <a:pt x="1447" y="698"/>
                  </a:cubicBezTo>
                  <a:cubicBezTo>
                    <a:pt x="1443" y="702"/>
                    <a:pt x="1443" y="702"/>
                    <a:pt x="1443" y="702"/>
                  </a:cubicBezTo>
                  <a:cubicBezTo>
                    <a:pt x="1441" y="703"/>
                    <a:pt x="1441" y="705"/>
                    <a:pt x="1443" y="707"/>
                  </a:cubicBezTo>
                  <a:cubicBezTo>
                    <a:pt x="1443" y="707"/>
                    <a:pt x="1444" y="707"/>
                    <a:pt x="1445" y="707"/>
                  </a:cubicBezTo>
                  <a:close/>
                  <a:moveTo>
                    <a:pt x="1560" y="606"/>
                  </a:moveTo>
                  <a:cubicBezTo>
                    <a:pt x="1561" y="606"/>
                    <a:pt x="1562" y="606"/>
                    <a:pt x="1562" y="605"/>
                  </a:cubicBezTo>
                  <a:cubicBezTo>
                    <a:pt x="1565" y="603"/>
                    <a:pt x="1565" y="603"/>
                    <a:pt x="1565" y="603"/>
                  </a:cubicBezTo>
                  <a:cubicBezTo>
                    <a:pt x="1566" y="601"/>
                    <a:pt x="1566" y="599"/>
                    <a:pt x="1565" y="598"/>
                  </a:cubicBezTo>
                  <a:cubicBezTo>
                    <a:pt x="1564" y="597"/>
                    <a:pt x="1562" y="597"/>
                    <a:pt x="1560" y="598"/>
                  </a:cubicBezTo>
                  <a:cubicBezTo>
                    <a:pt x="1558" y="601"/>
                    <a:pt x="1558" y="601"/>
                    <a:pt x="1558" y="601"/>
                  </a:cubicBezTo>
                  <a:cubicBezTo>
                    <a:pt x="1557" y="602"/>
                    <a:pt x="1557" y="604"/>
                    <a:pt x="1558" y="605"/>
                  </a:cubicBezTo>
                  <a:cubicBezTo>
                    <a:pt x="1559" y="606"/>
                    <a:pt x="1560" y="606"/>
                    <a:pt x="1560" y="606"/>
                  </a:cubicBezTo>
                  <a:close/>
                  <a:moveTo>
                    <a:pt x="1445" y="718"/>
                  </a:moveTo>
                  <a:cubicBezTo>
                    <a:pt x="1446" y="718"/>
                    <a:pt x="1447" y="719"/>
                    <a:pt x="1447" y="719"/>
                  </a:cubicBezTo>
                  <a:cubicBezTo>
                    <a:pt x="1448" y="719"/>
                    <a:pt x="1449" y="718"/>
                    <a:pt x="1450" y="718"/>
                  </a:cubicBezTo>
                  <a:cubicBezTo>
                    <a:pt x="1545" y="622"/>
                    <a:pt x="1545" y="622"/>
                    <a:pt x="1545" y="622"/>
                  </a:cubicBezTo>
                  <a:cubicBezTo>
                    <a:pt x="1546" y="621"/>
                    <a:pt x="1546" y="619"/>
                    <a:pt x="1545" y="618"/>
                  </a:cubicBezTo>
                  <a:cubicBezTo>
                    <a:pt x="1544" y="617"/>
                    <a:pt x="1542" y="617"/>
                    <a:pt x="1541" y="618"/>
                  </a:cubicBezTo>
                  <a:cubicBezTo>
                    <a:pt x="1445" y="713"/>
                    <a:pt x="1445" y="713"/>
                    <a:pt x="1445" y="713"/>
                  </a:cubicBezTo>
                  <a:cubicBezTo>
                    <a:pt x="1444" y="715"/>
                    <a:pt x="1444" y="717"/>
                    <a:pt x="1445" y="718"/>
                  </a:cubicBezTo>
                  <a:close/>
                  <a:moveTo>
                    <a:pt x="1620" y="538"/>
                  </a:moveTo>
                  <a:cubicBezTo>
                    <a:pt x="1603" y="556"/>
                    <a:pt x="1603" y="556"/>
                    <a:pt x="1603" y="556"/>
                  </a:cubicBezTo>
                  <a:cubicBezTo>
                    <a:pt x="1601" y="557"/>
                    <a:pt x="1601" y="559"/>
                    <a:pt x="1603" y="560"/>
                  </a:cubicBezTo>
                  <a:cubicBezTo>
                    <a:pt x="1603" y="561"/>
                    <a:pt x="1604" y="561"/>
                    <a:pt x="1605" y="561"/>
                  </a:cubicBezTo>
                  <a:cubicBezTo>
                    <a:pt x="1606" y="561"/>
                    <a:pt x="1606" y="561"/>
                    <a:pt x="1607" y="560"/>
                  </a:cubicBezTo>
                  <a:cubicBezTo>
                    <a:pt x="1625" y="543"/>
                    <a:pt x="1625" y="543"/>
                    <a:pt x="1625" y="543"/>
                  </a:cubicBezTo>
                  <a:cubicBezTo>
                    <a:pt x="1626" y="542"/>
                    <a:pt x="1626" y="540"/>
                    <a:pt x="1625" y="538"/>
                  </a:cubicBezTo>
                  <a:cubicBezTo>
                    <a:pt x="1623" y="537"/>
                    <a:pt x="1622" y="537"/>
                    <a:pt x="1620" y="538"/>
                  </a:cubicBezTo>
                  <a:close/>
                  <a:moveTo>
                    <a:pt x="1447" y="733"/>
                  </a:moveTo>
                  <a:cubicBezTo>
                    <a:pt x="1447" y="733"/>
                    <a:pt x="1448" y="733"/>
                    <a:pt x="1449" y="733"/>
                  </a:cubicBezTo>
                  <a:cubicBezTo>
                    <a:pt x="1553" y="628"/>
                    <a:pt x="1553" y="628"/>
                    <a:pt x="1553" y="628"/>
                  </a:cubicBezTo>
                  <a:cubicBezTo>
                    <a:pt x="1575" y="607"/>
                    <a:pt x="1575" y="607"/>
                    <a:pt x="1575" y="607"/>
                  </a:cubicBezTo>
                  <a:cubicBezTo>
                    <a:pt x="1578" y="604"/>
                    <a:pt x="1578" y="604"/>
                    <a:pt x="1578" y="604"/>
                  </a:cubicBezTo>
                  <a:cubicBezTo>
                    <a:pt x="1579" y="602"/>
                    <a:pt x="1579" y="601"/>
                    <a:pt x="1578" y="599"/>
                  </a:cubicBezTo>
                  <a:cubicBezTo>
                    <a:pt x="1577" y="598"/>
                    <a:pt x="1575" y="598"/>
                    <a:pt x="1573" y="599"/>
                  </a:cubicBezTo>
                  <a:cubicBezTo>
                    <a:pt x="1445" y="728"/>
                    <a:pt x="1445" y="728"/>
                    <a:pt x="1445" y="728"/>
                  </a:cubicBezTo>
                  <a:cubicBezTo>
                    <a:pt x="1443" y="729"/>
                    <a:pt x="1443" y="731"/>
                    <a:pt x="1445" y="733"/>
                  </a:cubicBezTo>
                  <a:cubicBezTo>
                    <a:pt x="1445" y="733"/>
                    <a:pt x="1446" y="733"/>
                    <a:pt x="1447" y="733"/>
                  </a:cubicBezTo>
                  <a:close/>
                  <a:moveTo>
                    <a:pt x="1609" y="568"/>
                  </a:moveTo>
                  <a:cubicBezTo>
                    <a:pt x="1610" y="568"/>
                    <a:pt x="1611" y="569"/>
                    <a:pt x="1612" y="569"/>
                  </a:cubicBezTo>
                  <a:cubicBezTo>
                    <a:pt x="1612" y="569"/>
                    <a:pt x="1613" y="568"/>
                    <a:pt x="1614" y="568"/>
                  </a:cubicBezTo>
                  <a:cubicBezTo>
                    <a:pt x="1634" y="547"/>
                    <a:pt x="1634" y="547"/>
                    <a:pt x="1634" y="547"/>
                  </a:cubicBezTo>
                  <a:cubicBezTo>
                    <a:pt x="1635" y="546"/>
                    <a:pt x="1635" y="544"/>
                    <a:pt x="1634" y="543"/>
                  </a:cubicBezTo>
                  <a:cubicBezTo>
                    <a:pt x="1633" y="542"/>
                    <a:pt x="1631" y="542"/>
                    <a:pt x="1630" y="543"/>
                  </a:cubicBezTo>
                  <a:cubicBezTo>
                    <a:pt x="1609" y="563"/>
                    <a:pt x="1609" y="563"/>
                    <a:pt x="1609" y="563"/>
                  </a:cubicBezTo>
                  <a:cubicBezTo>
                    <a:pt x="1608" y="565"/>
                    <a:pt x="1608" y="567"/>
                    <a:pt x="1609" y="568"/>
                  </a:cubicBezTo>
                  <a:close/>
                  <a:moveTo>
                    <a:pt x="1612" y="574"/>
                  </a:moveTo>
                  <a:cubicBezTo>
                    <a:pt x="1612" y="574"/>
                    <a:pt x="1612" y="574"/>
                    <a:pt x="1612" y="575"/>
                  </a:cubicBezTo>
                  <a:cubicBezTo>
                    <a:pt x="1608" y="579"/>
                    <a:pt x="1608" y="579"/>
                    <a:pt x="1608" y="579"/>
                  </a:cubicBezTo>
                  <a:cubicBezTo>
                    <a:pt x="1607" y="580"/>
                    <a:pt x="1607" y="582"/>
                    <a:pt x="1608" y="583"/>
                  </a:cubicBezTo>
                  <a:cubicBezTo>
                    <a:pt x="1609" y="584"/>
                    <a:pt x="1609" y="584"/>
                    <a:pt x="1610" y="584"/>
                  </a:cubicBezTo>
                  <a:cubicBezTo>
                    <a:pt x="1611" y="584"/>
                    <a:pt x="1612" y="584"/>
                    <a:pt x="1612" y="583"/>
                  </a:cubicBezTo>
                  <a:cubicBezTo>
                    <a:pt x="1616" y="579"/>
                    <a:pt x="1616" y="579"/>
                    <a:pt x="1616" y="579"/>
                  </a:cubicBezTo>
                  <a:cubicBezTo>
                    <a:pt x="1617" y="579"/>
                    <a:pt x="1617" y="579"/>
                    <a:pt x="1617" y="579"/>
                  </a:cubicBezTo>
                  <a:cubicBezTo>
                    <a:pt x="1617" y="579"/>
                    <a:pt x="1617" y="579"/>
                    <a:pt x="1617" y="579"/>
                  </a:cubicBezTo>
                  <a:cubicBezTo>
                    <a:pt x="1646" y="550"/>
                    <a:pt x="1646" y="550"/>
                    <a:pt x="1646" y="550"/>
                  </a:cubicBezTo>
                  <a:cubicBezTo>
                    <a:pt x="1647" y="548"/>
                    <a:pt x="1647" y="546"/>
                    <a:pt x="1646" y="545"/>
                  </a:cubicBezTo>
                  <a:cubicBezTo>
                    <a:pt x="1645" y="544"/>
                    <a:pt x="1643" y="544"/>
                    <a:pt x="1642" y="545"/>
                  </a:cubicBezTo>
                  <a:cubicBezTo>
                    <a:pt x="1613" y="574"/>
                    <a:pt x="1613" y="574"/>
                    <a:pt x="1613" y="574"/>
                  </a:cubicBezTo>
                  <a:cubicBezTo>
                    <a:pt x="1612" y="574"/>
                    <a:pt x="1612" y="574"/>
                    <a:pt x="1612" y="574"/>
                  </a:cubicBezTo>
                  <a:close/>
                  <a:moveTo>
                    <a:pt x="1446" y="749"/>
                  </a:moveTo>
                  <a:cubicBezTo>
                    <a:pt x="1587" y="608"/>
                    <a:pt x="1587" y="608"/>
                    <a:pt x="1587" y="608"/>
                  </a:cubicBezTo>
                  <a:cubicBezTo>
                    <a:pt x="1589" y="607"/>
                    <a:pt x="1589" y="605"/>
                    <a:pt x="1587" y="604"/>
                  </a:cubicBezTo>
                  <a:cubicBezTo>
                    <a:pt x="1586" y="602"/>
                    <a:pt x="1584" y="602"/>
                    <a:pt x="1583" y="604"/>
                  </a:cubicBezTo>
                  <a:cubicBezTo>
                    <a:pt x="1442" y="745"/>
                    <a:pt x="1442" y="745"/>
                    <a:pt x="1442" y="745"/>
                  </a:cubicBezTo>
                  <a:cubicBezTo>
                    <a:pt x="1441" y="745"/>
                    <a:pt x="1441" y="746"/>
                    <a:pt x="1441" y="747"/>
                  </a:cubicBezTo>
                  <a:cubicBezTo>
                    <a:pt x="1440" y="747"/>
                    <a:pt x="1439" y="747"/>
                    <a:pt x="1439" y="748"/>
                  </a:cubicBezTo>
                  <a:cubicBezTo>
                    <a:pt x="1436" y="751"/>
                    <a:pt x="1436" y="751"/>
                    <a:pt x="1436" y="751"/>
                  </a:cubicBezTo>
                  <a:cubicBezTo>
                    <a:pt x="1434" y="752"/>
                    <a:pt x="1434" y="754"/>
                    <a:pt x="1436" y="755"/>
                  </a:cubicBezTo>
                  <a:cubicBezTo>
                    <a:pt x="1436" y="756"/>
                    <a:pt x="1437" y="756"/>
                    <a:pt x="1438" y="756"/>
                  </a:cubicBezTo>
                  <a:cubicBezTo>
                    <a:pt x="1439" y="756"/>
                    <a:pt x="1439" y="756"/>
                    <a:pt x="1440" y="755"/>
                  </a:cubicBezTo>
                  <a:cubicBezTo>
                    <a:pt x="1443" y="752"/>
                    <a:pt x="1443" y="752"/>
                    <a:pt x="1443" y="752"/>
                  </a:cubicBezTo>
                  <a:cubicBezTo>
                    <a:pt x="1444" y="752"/>
                    <a:pt x="1444" y="751"/>
                    <a:pt x="1444" y="750"/>
                  </a:cubicBezTo>
                  <a:cubicBezTo>
                    <a:pt x="1445" y="750"/>
                    <a:pt x="1446" y="750"/>
                    <a:pt x="1446" y="749"/>
                  </a:cubicBezTo>
                  <a:close/>
                  <a:moveTo>
                    <a:pt x="1600" y="605"/>
                  </a:moveTo>
                  <a:cubicBezTo>
                    <a:pt x="1599" y="603"/>
                    <a:pt x="1597" y="603"/>
                    <a:pt x="1596" y="605"/>
                  </a:cubicBezTo>
                  <a:cubicBezTo>
                    <a:pt x="1445" y="756"/>
                    <a:pt x="1445" y="756"/>
                    <a:pt x="1445" y="756"/>
                  </a:cubicBezTo>
                  <a:cubicBezTo>
                    <a:pt x="1443" y="757"/>
                    <a:pt x="1443" y="759"/>
                    <a:pt x="1445" y="760"/>
                  </a:cubicBezTo>
                  <a:cubicBezTo>
                    <a:pt x="1445" y="761"/>
                    <a:pt x="1446" y="761"/>
                    <a:pt x="1447" y="761"/>
                  </a:cubicBezTo>
                  <a:cubicBezTo>
                    <a:pt x="1447" y="761"/>
                    <a:pt x="1448" y="761"/>
                    <a:pt x="1449" y="760"/>
                  </a:cubicBezTo>
                  <a:cubicBezTo>
                    <a:pt x="1600" y="609"/>
                    <a:pt x="1600" y="609"/>
                    <a:pt x="1600" y="609"/>
                  </a:cubicBezTo>
                  <a:cubicBezTo>
                    <a:pt x="1602" y="608"/>
                    <a:pt x="1602" y="606"/>
                    <a:pt x="1600" y="605"/>
                  </a:cubicBezTo>
                  <a:close/>
                  <a:moveTo>
                    <a:pt x="1621" y="584"/>
                  </a:moveTo>
                  <a:cubicBezTo>
                    <a:pt x="1621" y="585"/>
                    <a:pt x="1622" y="585"/>
                    <a:pt x="1623" y="585"/>
                  </a:cubicBezTo>
                  <a:cubicBezTo>
                    <a:pt x="1624" y="585"/>
                    <a:pt x="1624" y="585"/>
                    <a:pt x="1625" y="584"/>
                  </a:cubicBezTo>
                  <a:cubicBezTo>
                    <a:pt x="1653" y="556"/>
                    <a:pt x="1653" y="556"/>
                    <a:pt x="1653" y="556"/>
                  </a:cubicBezTo>
                  <a:cubicBezTo>
                    <a:pt x="1654" y="555"/>
                    <a:pt x="1654" y="553"/>
                    <a:pt x="1653" y="552"/>
                  </a:cubicBezTo>
                  <a:cubicBezTo>
                    <a:pt x="1652" y="551"/>
                    <a:pt x="1650" y="551"/>
                    <a:pt x="1649" y="552"/>
                  </a:cubicBezTo>
                  <a:cubicBezTo>
                    <a:pt x="1621" y="580"/>
                    <a:pt x="1621" y="580"/>
                    <a:pt x="1621" y="580"/>
                  </a:cubicBezTo>
                  <a:cubicBezTo>
                    <a:pt x="1619" y="581"/>
                    <a:pt x="1619" y="583"/>
                    <a:pt x="1621" y="584"/>
                  </a:cubicBezTo>
                  <a:close/>
                  <a:moveTo>
                    <a:pt x="1664" y="545"/>
                  </a:moveTo>
                  <a:cubicBezTo>
                    <a:pt x="1664" y="545"/>
                    <a:pt x="1665" y="544"/>
                    <a:pt x="1666" y="544"/>
                  </a:cubicBezTo>
                  <a:cubicBezTo>
                    <a:pt x="1669" y="540"/>
                    <a:pt x="1669" y="540"/>
                    <a:pt x="1669" y="540"/>
                  </a:cubicBezTo>
                  <a:cubicBezTo>
                    <a:pt x="1671" y="539"/>
                    <a:pt x="1671" y="537"/>
                    <a:pt x="1669" y="536"/>
                  </a:cubicBezTo>
                  <a:cubicBezTo>
                    <a:pt x="1668" y="534"/>
                    <a:pt x="1666" y="534"/>
                    <a:pt x="1665" y="536"/>
                  </a:cubicBezTo>
                  <a:cubicBezTo>
                    <a:pt x="1661" y="539"/>
                    <a:pt x="1661" y="539"/>
                    <a:pt x="1661" y="539"/>
                  </a:cubicBezTo>
                  <a:cubicBezTo>
                    <a:pt x="1660" y="540"/>
                    <a:pt x="1660" y="542"/>
                    <a:pt x="1661" y="544"/>
                  </a:cubicBezTo>
                  <a:cubicBezTo>
                    <a:pt x="1662" y="544"/>
                    <a:pt x="1663" y="545"/>
                    <a:pt x="1664" y="545"/>
                  </a:cubicBezTo>
                  <a:close/>
                  <a:moveTo>
                    <a:pt x="1629" y="590"/>
                  </a:moveTo>
                  <a:cubicBezTo>
                    <a:pt x="1630" y="591"/>
                    <a:pt x="1630" y="591"/>
                    <a:pt x="1631" y="591"/>
                  </a:cubicBezTo>
                  <a:cubicBezTo>
                    <a:pt x="1632" y="591"/>
                    <a:pt x="1633" y="591"/>
                    <a:pt x="1633" y="590"/>
                  </a:cubicBezTo>
                  <a:cubicBezTo>
                    <a:pt x="1660" y="564"/>
                    <a:pt x="1660" y="564"/>
                    <a:pt x="1660" y="564"/>
                  </a:cubicBezTo>
                  <a:cubicBezTo>
                    <a:pt x="1661" y="562"/>
                    <a:pt x="1661" y="560"/>
                    <a:pt x="1660" y="559"/>
                  </a:cubicBezTo>
                  <a:cubicBezTo>
                    <a:pt x="1659" y="558"/>
                    <a:pt x="1657" y="558"/>
                    <a:pt x="1655" y="559"/>
                  </a:cubicBezTo>
                  <a:cubicBezTo>
                    <a:pt x="1629" y="586"/>
                    <a:pt x="1629" y="586"/>
                    <a:pt x="1629" y="586"/>
                  </a:cubicBezTo>
                  <a:cubicBezTo>
                    <a:pt x="1628" y="587"/>
                    <a:pt x="1628" y="589"/>
                    <a:pt x="1629" y="590"/>
                  </a:cubicBezTo>
                  <a:close/>
                  <a:moveTo>
                    <a:pt x="1594" y="625"/>
                  </a:moveTo>
                  <a:cubicBezTo>
                    <a:pt x="1593" y="624"/>
                    <a:pt x="1591" y="624"/>
                    <a:pt x="1590" y="625"/>
                  </a:cubicBezTo>
                  <a:cubicBezTo>
                    <a:pt x="1465" y="750"/>
                    <a:pt x="1465" y="750"/>
                    <a:pt x="1465" y="750"/>
                  </a:cubicBezTo>
                  <a:cubicBezTo>
                    <a:pt x="1463" y="751"/>
                    <a:pt x="1463" y="753"/>
                    <a:pt x="1465" y="754"/>
                  </a:cubicBezTo>
                  <a:cubicBezTo>
                    <a:pt x="1465" y="755"/>
                    <a:pt x="1466" y="755"/>
                    <a:pt x="1467" y="755"/>
                  </a:cubicBezTo>
                  <a:cubicBezTo>
                    <a:pt x="1468" y="755"/>
                    <a:pt x="1468" y="755"/>
                    <a:pt x="1469" y="754"/>
                  </a:cubicBezTo>
                  <a:cubicBezTo>
                    <a:pt x="1594" y="629"/>
                    <a:pt x="1594" y="629"/>
                    <a:pt x="1594" y="629"/>
                  </a:cubicBezTo>
                  <a:cubicBezTo>
                    <a:pt x="1595" y="628"/>
                    <a:pt x="1595" y="626"/>
                    <a:pt x="1594" y="625"/>
                  </a:cubicBezTo>
                  <a:close/>
                  <a:moveTo>
                    <a:pt x="1630" y="607"/>
                  </a:moveTo>
                  <a:cubicBezTo>
                    <a:pt x="1637" y="601"/>
                    <a:pt x="1637" y="601"/>
                    <a:pt x="1637" y="601"/>
                  </a:cubicBezTo>
                  <a:cubicBezTo>
                    <a:pt x="1638" y="600"/>
                    <a:pt x="1638" y="598"/>
                    <a:pt x="1637" y="596"/>
                  </a:cubicBezTo>
                  <a:cubicBezTo>
                    <a:pt x="1635" y="595"/>
                    <a:pt x="1633" y="595"/>
                    <a:pt x="1632" y="596"/>
                  </a:cubicBezTo>
                  <a:cubicBezTo>
                    <a:pt x="1626" y="603"/>
                    <a:pt x="1626" y="603"/>
                    <a:pt x="1626" y="603"/>
                  </a:cubicBezTo>
                  <a:cubicBezTo>
                    <a:pt x="1625" y="604"/>
                    <a:pt x="1625" y="606"/>
                    <a:pt x="1626" y="607"/>
                  </a:cubicBezTo>
                  <a:cubicBezTo>
                    <a:pt x="1626" y="608"/>
                    <a:pt x="1627" y="608"/>
                    <a:pt x="1628" y="608"/>
                  </a:cubicBezTo>
                  <a:cubicBezTo>
                    <a:pt x="1629" y="608"/>
                    <a:pt x="1630" y="608"/>
                    <a:pt x="1630" y="607"/>
                  </a:cubicBezTo>
                  <a:close/>
                  <a:moveTo>
                    <a:pt x="1601" y="632"/>
                  </a:moveTo>
                  <a:cubicBezTo>
                    <a:pt x="1600" y="631"/>
                    <a:pt x="1598" y="631"/>
                    <a:pt x="1597" y="632"/>
                  </a:cubicBezTo>
                  <a:cubicBezTo>
                    <a:pt x="1479" y="749"/>
                    <a:pt x="1479" y="749"/>
                    <a:pt x="1479" y="749"/>
                  </a:cubicBezTo>
                  <a:cubicBezTo>
                    <a:pt x="1478" y="751"/>
                    <a:pt x="1478" y="752"/>
                    <a:pt x="1479" y="754"/>
                  </a:cubicBezTo>
                  <a:cubicBezTo>
                    <a:pt x="1480" y="754"/>
                    <a:pt x="1481" y="755"/>
                    <a:pt x="1481" y="755"/>
                  </a:cubicBezTo>
                  <a:cubicBezTo>
                    <a:pt x="1482" y="755"/>
                    <a:pt x="1483" y="754"/>
                    <a:pt x="1484" y="754"/>
                  </a:cubicBezTo>
                  <a:cubicBezTo>
                    <a:pt x="1601" y="636"/>
                    <a:pt x="1601" y="636"/>
                    <a:pt x="1601" y="636"/>
                  </a:cubicBezTo>
                  <a:cubicBezTo>
                    <a:pt x="1602" y="635"/>
                    <a:pt x="1602" y="633"/>
                    <a:pt x="1601" y="632"/>
                  </a:cubicBezTo>
                  <a:close/>
                  <a:moveTo>
                    <a:pt x="1687" y="549"/>
                  </a:moveTo>
                  <a:cubicBezTo>
                    <a:pt x="1688" y="549"/>
                    <a:pt x="1689" y="548"/>
                    <a:pt x="1690" y="548"/>
                  </a:cubicBezTo>
                  <a:cubicBezTo>
                    <a:pt x="1691" y="546"/>
                    <a:pt x="1691" y="546"/>
                    <a:pt x="1691" y="546"/>
                  </a:cubicBezTo>
                  <a:cubicBezTo>
                    <a:pt x="1692" y="545"/>
                    <a:pt x="1692" y="543"/>
                    <a:pt x="1691" y="542"/>
                  </a:cubicBezTo>
                  <a:cubicBezTo>
                    <a:pt x="1690" y="541"/>
                    <a:pt x="1688" y="541"/>
                    <a:pt x="1687" y="542"/>
                  </a:cubicBezTo>
                  <a:cubicBezTo>
                    <a:pt x="1685" y="543"/>
                    <a:pt x="1685" y="543"/>
                    <a:pt x="1685" y="543"/>
                  </a:cubicBezTo>
                  <a:cubicBezTo>
                    <a:pt x="1684" y="545"/>
                    <a:pt x="1684" y="547"/>
                    <a:pt x="1685" y="548"/>
                  </a:cubicBezTo>
                  <a:cubicBezTo>
                    <a:pt x="1686" y="548"/>
                    <a:pt x="1687" y="549"/>
                    <a:pt x="1687" y="549"/>
                  </a:cubicBezTo>
                  <a:close/>
                  <a:moveTo>
                    <a:pt x="1654" y="582"/>
                  </a:moveTo>
                  <a:cubicBezTo>
                    <a:pt x="1655" y="582"/>
                    <a:pt x="1655" y="582"/>
                    <a:pt x="1656" y="581"/>
                  </a:cubicBezTo>
                  <a:cubicBezTo>
                    <a:pt x="1668" y="570"/>
                    <a:pt x="1668" y="570"/>
                    <a:pt x="1668" y="570"/>
                  </a:cubicBezTo>
                  <a:cubicBezTo>
                    <a:pt x="1669" y="568"/>
                    <a:pt x="1669" y="566"/>
                    <a:pt x="1668" y="565"/>
                  </a:cubicBezTo>
                  <a:cubicBezTo>
                    <a:pt x="1666" y="564"/>
                    <a:pt x="1665" y="564"/>
                    <a:pt x="1663" y="565"/>
                  </a:cubicBezTo>
                  <a:cubicBezTo>
                    <a:pt x="1652" y="577"/>
                    <a:pt x="1652" y="577"/>
                    <a:pt x="1652" y="577"/>
                  </a:cubicBezTo>
                  <a:cubicBezTo>
                    <a:pt x="1650" y="578"/>
                    <a:pt x="1650" y="580"/>
                    <a:pt x="1652" y="581"/>
                  </a:cubicBezTo>
                  <a:cubicBezTo>
                    <a:pt x="1652" y="582"/>
                    <a:pt x="1653" y="582"/>
                    <a:pt x="1654" y="582"/>
                  </a:cubicBezTo>
                  <a:close/>
                  <a:moveTo>
                    <a:pt x="1622" y="625"/>
                  </a:moveTo>
                  <a:cubicBezTo>
                    <a:pt x="1622" y="626"/>
                    <a:pt x="1623" y="626"/>
                    <a:pt x="1624" y="626"/>
                  </a:cubicBezTo>
                  <a:cubicBezTo>
                    <a:pt x="1625" y="626"/>
                    <a:pt x="1626" y="626"/>
                    <a:pt x="1626" y="625"/>
                  </a:cubicBezTo>
                  <a:cubicBezTo>
                    <a:pt x="1639" y="613"/>
                    <a:pt x="1639" y="613"/>
                    <a:pt x="1639" y="613"/>
                  </a:cubicBezTo>
                  <a:cubicBezTo>
                    <a:pt x="1640" y="611"/>
                    <a:pt x="1640" y="609"/>
                    <a:pt x="1639" y="608"/>
                  </a:cubicBezTo>
                  <a:cubicBezTo>
                    <a:pt x="1638" y="607"/>
                    <a:pt x="1636" y="607"/>
                    <a:pt x="1634" y="608"/>
                  </a:cubicBezTo>
                  <a:cubicBezTo>
                    <a:pt x="1622" y="621"/>
                    <a:pt x="1622" y="621"/>
                    <a:pt x="1622" y="621"/>
                  </a:cubicBezTo>
                  <a:cubicBezTo>
                    <a:pt x="1621" y="622"/>
                    <a:pt x="1621" y="624"/>
                    <a:pt x="1622" y="625"/>
                  </a:cubicBezTo>
                  <a:close/>
                  <a:moveTo>
                    <a:pt x="1665" y="577"/>
                  </a:moveTo>
                  <a:cubicBezTo>
                    <a:pt x="1658" y="584"/>
                    <a:pt x="1658" y="584"/>
                    <a:pt x="1658" y="584"/>
                  </a:cubicBezTo>
                  <a:cubicBezTo>
                    <a:pt x="1657" y="585"/>
                    <a:pt x="1657" y="587"/>
                    <a:pt x="1658" y="589"/>
                  </a:cubicBezTo>
                  <a:cubicBezTo>
                    <a:pt x="1659" y="589"/>
                    <a:pt x="1660" y="589"/>
                    <a:pt x="1661" y="589"/>
                  </a:cubicBezTo>
                  <a:cubicBezTo>
                    <a:pt x="1661" y="589"/>
                    <a:pt x="1662" y="589"/>
                    <a:pt x="1663" y="589"/>
                  </a:cubicBezTo>
                  <a:cubicBezTo>
                    <a:pt x="1670" y="582"/>
                    <a:pt x="1670" y="582"/>
                    <a:pt x="1670" y="582"/>
                  </a:cubicBezTo>
                  <a:cubicBezTo>
                    <a:pt x="1671" y="581"/>
                    <a:pt x="1671" y="579"/>
                    <a:pt x="1670" y="577"/>
                  </a:cubicBezTo>
                  <a:cubicBezTo>
                    <a:pt x="1668" y="576"/>
                    <a:pt x="1666" y="576"/>
                    <a:pt x="1665" y="577"/>
                  </a:cubicBezTo>
                  <a:close/>
                  <a:moveTo>
                    <a:pt x="1609" y="638"/>
                  </a:moveTo>
                  <a:cubicBezTo>
                    <a:pt x="1608" y="637"/>
                    <a:pt x="1606" y="637"/>
                    <a:pt x="1605" y="638"/>
                  </a:cubicBezTo>
                  <a:cubicBezTo>
                    <a:pt x="1504" y="738"/>
                    <a:pt x="1504" y="738"/>
                    <a:pt x="1504" y="738"/>
                  </a:cubicBezTo>
                  <a:cubicBezTo>
                    <a:pt x="1503" y="739"/>
                    <a:pt x="1503" y="741"/>
                    <a:pt x="1504" y="743"/>
                  </a:cubicBezTo>
                  <a:cubicBezTo>
                    <a:pt x="1505" y="743"/>
                    <a:pt x="1506" y="743"/>
                    <a:pt x="1507" y="743"/>
                  </a:cubicBezTo>
                  <a:cubicBezTo>
                    <a:pt x="1507" y="743"/>
                    <a:pt x="1508" y="743"/>
                    <a:pt x="1509" y="743"/>
                  </a:cubicBezTo>
                  <a:cubicBezTo>
                    <a:pt x="1609" y="642"/>
                    <a:pt x="1609" y="642"/>
                    <a:pt x="1609" y="642"/>
                  </a:cubicBezTo>
                  <a:cubicBezTo>
                    <a:pt x="1610" y="641"/>
                    <a:pt x="1610" y="639"/>
                    <a:pt x="1609" y="638"/>
                  </a:cubicBezTo>
                  <a:close/>
                  <a:moveTo>
                    <a:pt x="1680" y="571"/>
                  </a:moveTo>
                  <a:cubicBezTo>
                    <a:pt x="1680" y="571"/>
                    <a:pt x="1681" y="570"/>
                    <a:pt x="1682" y="570"/>
                  </a:cubicBezTo>
                  <a:cubicBezTo>
                    <a:pt x="1688" y="563"/>
                    <a:pt x="1688" y="563"/>
                    <a:pt x="1688" y="563"/>
                  </a:cubicBezTo>
                  <a:cubicBezTo>
                    <a:pt x="1688" y="563"/>
                    <a:pt x="1688" y="563"/>
                    <a:pt x="1688" y="563"/>
                  </a:cubicBezTo>
                  <a:cubicBezTo>
                    <a:pt x="1689" y="562"/>
                    <a:pt x="1689" y="562"/>
                    <a:pt x="1689" y="562"/>
                  </a:cubicBezTo>
                  <a:cubicBezTo>
                    <a:pt x="1689" y="562"/>
                    <a:pt x="1689" y="562"/>
                    <a:pt x="1689" y="562"/>
                  </a:cubicBezTo>
                  <a:cubicBezTo>
                    <a:pt x="1691" y="561"/>
                    <a:pt x="1691" y="561"/>
                    <a:pt x="1691" y="561"/>
                  </a:cubicBezTo>
                  <a:cubicBezTo>
                    <a:pt x="1695" y="556"/>
                    <a:pt x="1695" y="556"/>
                    <a:pt x="1695" y="556"/>
                  </a:cubicBezTo>
                  <a:cubicBezTo>
                    <a:pt x="1696" y="555"/>
                    <a:pt x="1696" y="553"/>
                    <a:pt x="1695" y="552"/>
                  </a:cubicBezTo>
                  <a:cubicBezTo>
                    <a:pt x="1694" y="551"/>
                    <a:pt x="1692" y="551"/>
                    <a:pt x="1691" y="552"/>
                  </a:cubicBezTo>
                  <a:cubicBezTo>
                    <a:pt x="1677" y="565"/>
                    <a:pt x="1677" y="565"/>
                    <a:pt x="1677" y="565"/>
                  </a:cubicBezTo>
                  <a:cubicBezTo>
                    <a:pt x="1676" y="566"/>
                    <a:pt x="1676" y="568"/>
                    <a:pt x="1677" y="570"/>
                  </a:cubicBezTo>
                  <a:cubicBezTo>
                    <a:pt x="1678" y="570"/>
                    <a:pt x="1679" y="571"/>
                    <a:pt x="1680" y="571"/>
                  </a:cubicBezTo>
                  <a:close/>
                  <a:moveTo>
                    <a:pt x="1643" y="618"/>
                  </a:moveTo>
                  <a:cubicBezTo>
                    <a:pt x="1642" y="617"/>
                    <a:pt x="1640" y="617"/>
                    <a:pt x="1639" y="618"/>
                  </a:cubicBezTo>
                  <a:cubicBezTo>
                    <a:pt x="1522" y="735"/>
                    <a:pt x="1522" y="735"/>
                    <a:pt x="1522" y="735"/>
                  </a:cubicBezTo>
                  <a:cubicBezTo>
                    <a:pt x="1521" y="736"/>
                    <a:pt x="1521" y="738"/>
                    <a:pt x="1522" y="739"/>
                  </a:cubicBezTo>
                  <a:cubicBezTo>
                    <a:pt x="1522" y="740"/>
                    <a:pt x="1523" y="740"/>
                    <a:pt x="1524" y="740"/>
                  </a:cubicBezTo>
                  <a:cubicBezTo>
                    <a:pt x="1525" y="740"/>
                    <a:pt x="1526" y="740"/>
                    <a:pt x="1526" y="739"/>
                  </a:cubicBezTo>
                  <a:cubicBezTo>
                    <a:pt x="1643" y="622"/>
                    <a:pt x="1643" y="622"/>
                    <a:pt x="1643" y="622"/>
                  </a:cubicBezTo>
                  <a:cubicBezTo>
                    <a:pt x="1644" y="621"/>
                    <a:pt x="1644" y="619"/>
                    <a:pt x="1643" y="618"/>
                  </a:cubicBezTo>
                  <a:close/>
                  <a:moveTo>
                    <a:pt x="1666" y="595"/>
                  </a:moveTo>
                  <a:cubicBezTo>
                    <a:pt x="1666" y="596"/>
                    <a:pt x="1667" y="596"/>
                    <a:pt x="1668" y="596"/>
                  </a:cubicBezTo>
                  <a:cubicBezTo>
                    <a:pt x="1669" y="596"/>
                    <a:pt x="1669" y="596"/>
                    <a:pt x="1670" y="595"/>
                  </a:cubicBezTo>
                  <a:cubicBezTo>
                    <a:pt x="1676" y="589"/>
                    <a:pt x="1676" y="589"/>
                    <a:pt x="1676" y="589"/>
                  </a:cubicBezTo>
                  <a:cubicBezTo>
                    <a:pt x="1677" y="588"/>
                    <a:pt x="1677" y="586"/>
                    <a:pt x="1676" y="585"/>
                  </a:cubicBezTo>
                  <a:cubicBezTo>
                    <a:pt x="1675" y="584"/>
                    <a:pt x="1673" y="584"/>
                    <a:pt x="1672" y="585"/>
                  </a:cubicBezTo>
                  <a:cubicBezTo>
                    <a:pt x="1666" y="591"/>
                    <a:pt x="1666" y="591"/>
                    <a:pt x="1666" y="591"/>
                  </a:cubicBezTo>
                  <a:cubicBezTo>
                    <a:pt x="1665" y="592"/>
                    <a:pt x="1665" y="594"/>
                    <a:pt x="1666" y="595"/>
                  </a:cubicBezTo>
                  <a:close/>
                  <a:moveTo>
                    <a:pt x="1647" y="628"/>
                  </a:moveTo>
                  <a:cubicBezTo>
                    <a:pt x="1646" y="627"/>
                    <a:pt x="1644" y="627"/>
                    <a:pt x="1643" y="628"/>
                  </a:cubicBezTo>
                  <a:cubicBezTo>
                    <a:pt x="1536" y="735"/>
                    <a:pt x="1536" y="735"/>
                    <a:pt x="1536" y="735"/>
                  </a:cubicBezTo>
                  <a:cubicBezTo>
                    <a:pt x="1534" y="736"/>
                    <a:pt x="1534" y="738"/>
                    <a:pt x="1536" y="739"/>
                  </a:cubicBezTo>
                  <a:cubicBezTo>
                    <a:pt x="1536" y="740"/>
                    <a:pt x="1537" y="740"/>
                    <a:pt x="1538" y="740"/>
                  </a:cubicBezTo>
                  <a:cubicBezTo>
                    <a:pt x="1538" y="740"/>
                    <a:pt x="1539" y="740"/>
                    <a:pt x="1540" y="739"/>
                  </a:cubicBezTo>
                  <a:cubicBezTo>
                    <a:pt x="1647" y="632"/>
                    <a:pt x="1647" y="632"/>
                    <a:pt x="1647" y="632"/>
                  </a:cubicBezTo>
                  <a:cubicBezTo>
                    <a:pt x="1648" y="631"/>
                    <a:pt x="1648" y="629"/>
                    <a:pt x="1647" y="628"/>
                  </a:cubicBezTo>
                  <a:close/>
                  <a:moveTo>
                    <a:pt x="1682" y="589"/>
                  </a:moveTo>
                  <a:cubicBezTo>
                    <a:pt x="1681" y="589"/>
                    <a:pt x="1681" y="589"/>
                    <a:pt x="1681" y="589"/>
                  </a:cubicBezTo>
                  <a:cubicBezTo>
                    <a:pt x="1681" y="589"/>
                    <a:pt x="1681" y="589"/>
                    <a:pt x="1681" y="589"/>
                  </a:cubicBezTo>
                  <a:cubicBezTo>
                    <a:pt x="1676" y="595"/>
                    <a:pt x="1676" y="595"/>
                    <a:pt x="1676" y="595"/>
                  </a:cubicBezTo>
                  <a:cubicBezTo>
                    <a:pt x="1675" y="596"/>
                    <a:pt x="1675" y="598"/>
                    <a:pt x="1676" y="599"/>
                  </a:cubicBezTo>
                  <a:cubicBezTo>
                    <a:pt x="1676" y="600"/>
                    <a:pt x="1677" y="600"/>
                    <a:pt x="1678" y="600"/>
                  </a:cubicBezTo>
                  <a:cubicBezTo>
                    <a:pt x="1679" y="600"/>
                    <a:pt x="1679" y="600"/>
                    <a:pt x="1680" y="599"/>
                  </a:cubicBezTo>
                  <a:cubicBezTo>
                    <a:pt x="1686" y="594"/>
                    <a:pt x="1686" y="594"/>
                    <a:pt x="1686" y="594"/>
                  </a:cubicBezTo>
                  <a:cubicBezTo>
                    <a:pt x="1686" y="594"/>
                    <a:pt x="1686" y="594"/>
                    <a:pt x="1686" y="594"/>
                  </a:cubicBezTo>
                  <a:cubicBezTo>
                    <a:pt x="1686" y="593"/>
                    <a:pt x="1686" y="593"/>
                    <a:pt x="1686" y="593"/>
                  </a:cubicBezTo>
                  <a:cubicBezTo>
                    <a:pt x="1688" y="592"/>
                    <a:pt x="1688" y="590"/>
                    <a:pt x="1686" y="589"/>
                  </a:cubicBezTo>
                  <a:cubicBezTo>
                    <a:pt x="1685" y="587"/>
                    <a:pt x="1683" y="587"/>
                    <a:pt x="1682" y="589"/>
                  </a:cubicBezTo>
                  <a:close/>
                  <a:moveTo>
                    <a:pt x="1708" y="570"/>
                  </a:moveTo>
                  <a:cubicBezTo>
                    <a:pt x="1709" y="570"/>
                    <a:pt x="1710" y="570"/>
                    <a:pt x="1710" y="569"/>
                  </a:cubicBezTo>
                  <a:cubicBezTo>
                    <a:pt x="1714" y="565"/>
                    <a:pt x="1714" y="565"/>
                    <a:pt x="1714" y="565"/>
                  </a:cubicBezTo>
                  <a:cubicBezTo>
                    <a:pt x="1715" y="564"/>
                    <a:pt x="1715" y="562"/>
                    <a:pt x="1714" y="561"/>
                  </a:cubicBezTo>
                  <a:cubicBezTo>
                    <a:pt x="1713" y="560"/>
                    <a:pt x="1711" y="560"/>
                    <a:pt x="1710" y="561"/>
                  </a:cubicBezTo>
                  <a:cubicBezTo>
                    <a:pt x="1706" y="565"/>
                    <a:pt x="1706" y="565"/>
                    <a:pt x="1706" y="565"/>
                  </a:cubicBezTo>
                  <a:cubicBezTo>
                    <a:pt x="1705" y="566"/>
                    <a:pt x="1705" y="568"/>
                    <a:pt x="1706" y="569"/>
                  </a:cubicBezTo>
                  <a:cubicBezTo>
                    <a:pt x="1706" y="570"/>
                    <a:pt x="1707" y="570"/>
                    <a:pt x="1708" y="570"/>
                  </a:cubicBezTo>
                  <a:close/>
                  <a:moveTo>
                    <a:pt x="1690" y="602"/>
                  </a:moveTo>
                  <a:cubicBezTo>
                    <a:pt x="1690" y="602"/>
                    <a:pt x="1691" y="602"/>
                    <a:pt x="1692" y="602"/>
                  </a:cubicBezTo>
                  <a:cubicBezTo>
                    <a:pt x="1694" y="600"/>
                    <a:pt x="1694" y="600"/>
                    <a:pt x="1694" y="600"/>
                  </a:cubicBezTo>
                  <a:cubicBezTo>
                    <a:pt x="1695" y="598"/>
                    <a:pt x="1695" y="596"/>
                    <a:pt x="1694" y="595"/>
                  </a:cubicBezTo>
                  <a:cubicBezTo>
                    <a:pt x="1692" y="594"/>
                    <a:pt x="1691" y="594"/>
                    <a:pt x="1689" y="595"/>
                  </a:cubicBezTo>
                  <a:cubicBezTo>
                    <a:pt x="1687" y="597"/>
                    <a:pt x="1687" y="597"/>
                    <a:pt x="1687" y="597"/>
                  </a:cubicBezTo>
                  <a:cubicBezTo>
                    <a:pt x="1686" y="598"/>
                    <a:pt x="1686" y="600"/>
                    <a:pt x="1687" y="602"/>
                  </a:cubicBezTo>
                  <a:cubicBezTo>
                    <a:pt x="1688" y="602"/>
                    <a:pt x="1689" y="602"/>
                    <a:pt x="1690" y="602"/>
                  </a:cubicBezTo>
                  <a:close/>
                  <a:moveTo>
                    <a:pt x="1551" y="743"/>
                  </a:moveTo>
                  <a:cubicBezTo>
                    <a:pt x="1648" y="645"/>
                    <a:pt x="1648" y="645"/>
                    <a:pt x="1648" y="645"/>
                  </a:cubicBezTo>
                  <a:cubicBezTo>
                    <a:pt x="1649" y="644"/>
                    <a:pt x="1649" y="642"/>
                    <a:pt x="1648" y="641"/>
                  </a:cubicBezTo>
                  <a:cubicBezTo>
                    <a:pt x="1647" y="639"/>
                    <a:pt x="1645" y="639"/>
                    <a:pt x="1644" y="641"/>
                  </a:cubicBezTo>
                  <a:cubicBezTo>
                    <a:pt x="1546" y="738"/>
                    <a:pt x="1546" y="738"/>
                    <a:pt x="1546" y="738"/>
                  </a:cubicBezTo>
                  <a:cubicBezTo>
                    <a:pt x="1545" y="740"/>
                    <a:pt x="1545" y="742"/>
                    <a:pt x="1546" y="743"/>
                  </a:cubicBezTo>
                  <a:cubicBezTo>
                    <a:pt x="1547" y="743"/>
                    <a:pt x="1548" y="744"/>
                    <a:pt x="1548" y="744"/>
                  </a:cubicBezTo>
                  <a:cubicBezTo>
                    <a:pt x="1549" y="744"/>
                    <a:pt x="1550" y="743"/>
                    <a:pt x="1551" y="743"/>
                  </a:cubicBezTo>
                  <a:close/>
                  <a:moveTo>
                    <a:pt x="1722" y="584"/>
                  </a:moveTo>
                  <a:cubicBezTo>
                    <a:pt x="1723" y="584"/>
                    <a:pt x="1723" y="584"/>
                    <a:pt x="1724" y="583"/>
                  </a:cubicBezTo>
                  <a:cubicBezTo>
                    <a:pt x="1725" y="582"/>
                    <a:pt x="1725" y="582"/>
                    <a:pt x="1725" y="582"/>
                  </a:cubicBezTo>
                  <a:cubicBezTo>
                    <a:pt x="1726" y="581"/>
                    <a:pt x="1726" y="579"/>
                    <a:pt x="1725" y="578"/>
                  </a:cubicBezTo>
                  <a:cubicBezTo>
                    <a:pt x="1724" y="577"/>
                    <a:pt x="1722" y="577"/>
                    <a:pt x="1721" y="578"/>
                  </a:cubicBezTo>
                  <a:cubicBezTo>
                    <a:pt x="1720" y="579"/>
                    <a:pt x="1720" y="579"/>
                    <a:pt x="1720" y="579"/>
                  </a:cubicBezTo>
                  <a:cubicBezTo>
                    <a:pt x="1718" y="580"/>
                    <a:pt x="1718" y="582"/>
                    <a:pt x="1720" y="583"/>
                  </a:cubicBezTo>
                  <a:cubicBezTo>
                    <a:pt x="1720" y="584"/>
                    <a:pt x="1721" y="584"/>
                    <a:pt x="1722" y="584"/>
                  </a:cubicBezTo>
                  <a:close/>
                  <a:moveTo>
                    <a:pt x="1647" y="652"/>
                  </a:moveTo>
                  <a:cubicBezTo>
                    <a:pt x="1549" y="750"/>
                    <a:pt x="1549" y="750"/>
                    <a:pt x="1549" y="750"/>
                  </a:cubicBezTo>
                  <a:cubicBezTo>
                    <a:pt x="1548" y="751"/>
                    <a:pt x="1548" y="753"/>
                    <a:pt x="1549" y="754"/>
                  </a:cubicBezTo>
                  <a:cubicBezTo>
                    <a:pt x="1550" y="755"/>
                    <a:pt x="1550" y="755"/>
                    <a:pt x="1551" y="755"/>
                  </a:cubicBezTo>
                  <a:cubicBezTo>
                    <a:pt x="1552" y="755"/>
                    <a:pt x="1553" y="755"/>
                    <a:pt x="1553" y="754"/>
                  </a:cubicBezTo>
                  <a:cubicBezTo>
                    <a:pt x="1651" y="656"/>
                    <a:pt x="1651" y="656"/>
                    <a:pt x="1651" y="656"/>
                  </a:cubicBezTo>
                  <a:cubicBezTo>
                    <a:pt x="1652" y="655"/>
                    <a:pt x="1652" y="653"/>
                    <a:pt x="1651" y="652"/>
                  </a:cubicBezTo>
                  <a:cubicBezTo>
                    <a:pt x="1650" y="651"/>
                    <a:pt x="1648" y="651"/>
                    <a:pt x="1647" y="652"/>
                  </a:cubicBezTo>
                  <a:close/>
                  <a:moveTo>
                    <a:pt x="1551" y="762"/>
                  </a:moveTo>
                  <a:cubicBezTo>
                    <a:pt x="1549" y="764"/>
                    <a:pt x="1549" y="764"/>
                    <a:pt x="1549" y="764"/>
                  </a:cubicBezTo>
                  <a:cubicBezTo>
                    <a:pt x="1548" y="765"/>
                    <a:pt x="1548" y="767"/>
                    <a:pt x="1549" y="768"/>
                  </a:cubicBezTo>
                  <a:cubicBezTo>
                    <a:pt x="1549" y="769"/>
                    <a:pt x="1550" y="769"/>
                    <a:pt x="1551" y="769"/>
                  </a:cubicBezTo>
                  <a:cubicBezTo>
                    <a:pt x="1552" y="769"/>
                    <a:pt x="1553" y="769"/>
                    <a:pt x="1553" y="768"/>
                  </a:cubicBezTo>
                  <a:cubicBezTo>
                    <a:pt x="1555" y="766"/>
                    <a:pt x="1555" y="766"/>
                    <a:pt x="1555" y="766"/>
                  </a:cubicBezTo>
                  <a:cubicBezTo>
                    <a:pt x="1556" y="765"/>
                    <a:pt x="1556" y="763"/>
                    <a:pt x="1555" y="762"/>
                  </a:cubicBezTo>
                  <a:cubicBezTo>
                    <a:pt x="1554" y="760"/>
                    <a:pt x="1552" y="760"/>
                    <a:pt x="1551" y="762"/>
                  </a:cubicBezTo>
                  <a:close/>
                  <a:moveTo>
                    <a:pt x="1734" y="586"/>
                  </a:moveTo>
                  <a:cubicBezTo>
                    <a:pt x="1735" y="586"/>
                    <a:pt x="1735" y="586"/>
                    <a:pt x="1736" y="585"/>
                  </a:cubicBezTo>
                  <a:cubicBezTo>
                    <a:pt x="1738" y="583"/>
                    <a:pt x="1738" y="583"/>
                    <a:pt x="1738" y="583"/>
                  </a:cubicBezTo>
                  <a:cubicBezTo>
                    <a:pt x="1739" y="582"/>
                    <a:pt x="1739" y="580"/>
                    <a:pt x="1738" y="579"/>
                  </a:cubicBezTo>
                  <a:cubicBezTo>
                    <a:pt x="1737" y="577"/>
                    <a:pt x="1735" y="577"/>
                    <a:pt x="1734" y="579"/>
                  </a:cubicBezTo>
                  <a:cubicBezTo>
                    <a:pt x="1732" y="581"/>
                    <a:pt x="1732" y="581"/>
                    <a:pt x="1732" y="581"/>
                  </a:cubicBezTo>
                  <a:cubicBezTo>
                    <a:pt x="1730" y="582"/>
                    <a:pt x="1730" y="584"/>
                    <a:pt x="1732" y="585"/>
                  </a:cubicBezTo>
                  <a:cubicBezTo>
                    <a:pt x="1732" y="586"/>
                    <a:pt x="1733" y="586"/>
                    <a:pt x="1734" y="586"/>
                  </a:cubicBezTo>
                  <a:close/>
                  <a:moveTo>
                    <a:pt x="1568" y="752"/>
                  </a:moveTo>
                  <a:cubicBezTo>
                    <a:pt x="1569" y="752"/>
                    <a:pt x="1570" y="752"/>
                    <a:pt x="1570" y="751"/>
                  </a:cubicBezTo>
                  <a:cubicBezTo>
                    <a:pt x="1659" y="662"/>
                    <a:pt x="1659" y="662"/>
                    <a:pt x="1659" y="662"/>
                  </a:cubicBezTo>
                  <a:cubicBezTo>
                    <a:pt x="1660" y="661"/>
                    <a:pt x="1660" y="659"/>
                    <a:pt x="1659" y="658"/>
                  </a:cubicBezTo>
                  <a:cubicBezTo>
                    <a:pt x="1658" y="657"/>
                    <a:pt x="1656" y="657"/>
                    <a:pt x="1655" y="658"/>
                  </a:cubicBezTo>
                  <a:cubicBezTo>
                    <a:pt x="1566" y="747"/>
                    <a:pt x="1566" y="747"/>
                    <a:pt x="1566" y="747"/>
                  </a:cubicBezTo>
                  <a:cubicBezTo>
                    <a:pt x="1565" y="748"/>
                    <a:pt x="1565" y="750"/>
                    <a:pt x="1566" y="751"/>
                  </a:cubicBezTo>
                  <a:cubicBezTo>
                    <a:pt x="1567" y="752"/>
                    <a:pt x="1567" y="752"/>
                    <a:pt x="1568" y="752"/>
                  </a:cubicBezTo>
                  <a:close/>
                  <a:moveTo>
                    <a:pt x="1566" y="768"/>
                  </a:moveTo>
                  <a:cubicBezTo>
                    <a:pt x="1567" y="768"/>
                    <a:pt x="1568" y="767"/>
                    <a:pt x="1568" y="767"/>
                  </a:cubicBezTo>
                  <a:cubicBezTo>
                    <a:pt x="1661" y="674"/>
                    <a:pt x="1661" y="674"/>
                    <a:pt x="1661" y="674"/>
                  </a:cubicBezTo>
                  <a:cubicBezTo>
                    <a:pt x="1662" y="673"/>
                    <a:pt x="1662" y="671"/>
                    <a:pt x="1661" y="670"/>
                  </a:cubicBezTo>
                  <a:cubicBezTo>
                    <a:pt x="1660" y="668"/>
                    <a:pt x="1658" y="668"/>
                    <a:pt x="1657" y="670"/>
                  </a:cubicBezTo>
                  <a:cubicBezTo>
                    <a:pt x="1564" y="762"/>
                    <a:pt x="1564" y="762"/>
                    <a:pt x="1564" y="762"/>
                  </a:cubicBezTo>
                  <a:cubicBezTo>
                    <a:pt x="1563" y="764"/>
                    <a:pt x="1563" y="766"/>
                    <a:pt x="1564" y="767"/>
                  </a:cubicBezTo>
                  <a:cubicBezTo>
                    <a:pt x="1565" y="767"/>
                    <a:pt x="1565" y="768"/>
                    <a:pt x="1566" y="768"/>
                  </a:cubicBezTo>
                  <a:close/>
                  <a:moveTo>
                    <a:pt x="1738" y="588"/>
                  </a:moveTo>
                  <a:cubicBezTo>
                    <a:pt x="1736" y="591"/>
                    <a:pt x="1736" y="591"/>
                    <a:pt x="1736" y="591"/>
                  </a:cubicBezTo>
                  <a:cubicBezTo>
                    <a:pt x="1735" y="592"/>
                    <a:pt x="1735" y="594"/>
                    <a:pt x="1736" y="595"/>
                  </a:cubicBezTo>
                  <a:cubicBezTo>
                    <a:pt x="1736" y="596"/>
                    <a:pt x="1737" y="596"/>
                    <a:pt x="1738" y="596"/>
                  </a:cubicBezTo>
                  <a:cubicBezTo>
                    <a:pt x="1739" y="596"/>
                    <a:pt x="1739" y="596"/>
                    <a:pt x="1740" y="595"/>
                  </a:cubicBezTo>
                  <a:cubicBezTo>
                    <a:pt x="1743" y="592"/>
                    <a:pt x="1743" y="592"/>
                    <a:pt x="1743" y="592"/>
                  </a:cubicBezTo>
                  <a:cubicBezTo>
                    <a:pt x="1743" y="592"/>
                    <a:pt x="1743" y="592"/>
                    <a:pt x="1743" y="592"/>
                  </a:cubicBezTo>
                  <a:cubicBezTo>
                    <a:pt x="1743" y="592"/>
                    <a:pt x="1744" y="592"/>
                    <a:pt x="1744" y="591"/>
                  </a:cubicBezTo>
                  <a:cubicBezTo>
                    <a:pt x="1746" y="589"/>
                    <a:pt x="1746" y="589"/>
                    <a:pt x="1746" y="589"/>
                  </a:cubicBezTo>
                  <a:cubicBezTo>
                    <a:pt x="1747" y="588"/>
                    <a:pt x="1747" y="586"/>
                    <a:pt x="1746" y="585"/>
                  </a:cubicBezTo>
                  <a:cubicBezTo>
                    <a:pt x="1745" y="584"/>
                    <a:pt x="1743" y="584"/>
                    <a:pt x="1742" y="585"/>
                  </a:cubicBezTo>
                  <a:cubicBezTo>
                    <a:pt x="1739" y="587"/>
                    <a:pt x="1739" y="587"/>
                    <a:pt x="1739" y="587"/>
                  </a:cubicBezTo>
                  <a:cubicBezTo>
                    <a:pt x="1739" y="587"/>
                    <a:pt x="1739" y="587"/>
                    <a:pt x="1739" y="588"/>
                  </a:cubicBezTo>
                  <a:cubicBezTo>
                    <a:pt x="1739" y="588"/>
                    <a:pt x="1739" y="588"/>
                    <a:pt x="1738" y="588"/>
                  </a:cubicBezTo>
                  <a:close/>
                  <a:moveTo>
                    <a:pt x="1667" y="677"/>
                  </a:moveTo>
                  <a:cubicBezTo>
                    <a:pt x="1666" y="676"/>
                    <a:pt x="1664" y="676"/>
                    <a:pt x="1663" y="677"/>
                  </a:cubicBezTo>
                  <a:cubicBezTo>
                    <a:pt x="1565" y="776"/>
                    <a:pt x="1565" y="776"/>
                    <a:pt x="1565" y="776"/>
                  </a:cubicBezTo>
                  <a:cubicBezTo>
                    <a:pt x="1563" y="777"/>
                    <a:pt x="1563" y="779"/>
                    <a:pt x="1565" y="780"/>
                  </a:cubicBezTo>
                  <a:cubicBezTo>
                    <a:pt x="1565" y="781"/>
                    <a:pt x="1566" y="781"/>
                    <a:pt x="1567" y="781"/>
                  </a:cubicBezTo>
                  <a:cubicBezTo>
                    <a:pt x="1567" y="781"/>
                    <a:pt x="1568" y="781"/>
                    <a:pt x="1569" y="780"/>
                  </a:cubicBezTo>
                  <a:cubicBezTo>
                    <a:pt x="1667" y="682"/>
                    <a:pt x="1667" y="682"/>
                    <a:pt x="1667" y="682"/>
                  </a:cubicBezTo>
                  <a:cubicBezTo>
                    <a:pt x="1669" y="681"/>
                    <a:pt x="1669" y="679"/>
                    <a:pt x="1667" y="677"/>
                  </a:cubicBezTo>
                  <a:close/>
                  <a:moveTo>
                    <a:pt x="1737" y="612"/>
                  </a:moveTo>
                  <a:cubicBezTo>
                    <a:pt x="1738" y="611"/>
                    <a:pt x="1738" y="609"/>
                    <a:pt x="1737" y="608"/>
                  </a:cubicBezTo>
                  <a:cubicBezTo>
                    <a:pt x="1736" y="607"/>
                    <a:pt x="1734" y="607"/>
                    <a:pt x="1733" y="608"/>
                  </a:cubicBezTo>
                  <a:cubicBezTo>
                    <a:pt x="1732" y="609"/>
                    <a:pt x="1732" y="609"/>
                    <a:pt x="1732" y="609"/>
                  </a:cubicBezTo>
                  <a:cubicBezTo>
                    <a:pt x="1731" y="610"/>
                    <a:pt x="1731" y="612"/>
                    <a:pt x="1732" y="613"/>
                  </a:cubicBezTo>
                  <a:cubicBezTo>
                    <a:pt x="1732" y="614"/>
                    <a:pt x="1733" y="614"/>
                    <a:pt x="1734" y="614"/>
                  </a:cubicBezTo>
                  <a:cubicBezTo>
                    <a:pt x="1735" y="614"/>
                    <a:pt x="1736" y="614"/>
                    <a:pt x="1736" y="613"/>
                  </a:cubicBezTo>
                  <a:lnTo>
                    <a:pt x="1737" y="612"/>
                  </a:lnTo>
                  <a:close/>
                  <a:moveTo>
                    <a:pt x="1743" y="597"/>
                  </a:moveTo>
                  <a:cubicBezTo>
                    <a:pt x="1742" y="598"/>
                    <a:pt x="1742" y="600"/>
                    <a:pt x="1743" y="602"/>
                  </a:cubicBezTo>
                  <a:cubicBezTo>
                    <a:pt x="1744" y="602"/>
                    <a:pt x="1745" y="602"/>
                    <a:pt x="1745" y="602"/>
                  </a:cubicBezTo>
                  <a:cubicBezTo>
                    <a:pt x="1746" y="602"/>
                    <a:pt x="1747" y="602"/>
                    <a:pt x="1748" y="602"/>
                  </a:cubicBezTo>
                  <a:cubicBezTo>
                    <a:pt x="1750" y="599"/>
                    <a:pt x="1750" y="599"/>
                    <a:pt x="1750" y="599"/>
                  </a:cubicBezTo>
                  <a:cubicBezTo>
                    <a:pt x="1751" y="598"/>
                    <a:pt x="1751" y="596"/>
                    <a:pt x="1750" y="595"/>
                  </a:cubicBezTo>
                  <a:cubicBezTo>
                    <a:pt x="1749" y="593"/>
                    <a:pt x="1747" y="593"/>
                    <a:pt x="1746" y="595"/>
                  </a:cubicBezTo>
                  <a:lnTo>
                    <a:pt x="1743" y="597"/>
                  </a:lnTo>
                  <a:close/>
                  <a:moveTo>
                    <a:pt x="1668" y="687"/>
                  </a:moveTo>
                  <a:cubicBezTo>
                    <a:pt x="1574" y="780"/>
                    <a:pt x="1574" y="780"/>
                    <a:pt x="1574" y="780"/>
                  </a:cubicBezTo>
                  <a:cubicBezTo>
                    <a:pt x="1573" y="782"/>
                    <a:pt x="1573" y="784"/>
                    <a:pt x="1574" y="785"/>
                  </a:cubicBezTo>
                  <a:cubicBezTo>
                    <a:pt x="1575" y="785"/>
                    <a:pt x="1575" y="786"/>
                    <a:pt x="1576" y="786"/>
                  </a:cubicBezTo>
                  <a:cubicBezTo>
                    <a:pt x="1577" y="786"/>
                    <a:pt x="1578" y="785"/>
                    <a:pt x="1578" y="785"/>
                  </a:cubicBezTo>
                  <a:cubicBezTo>
                    <a:pt x="1672" y="691"/>
                    <a:pt x="1672" y="691"/>
                    <a:pt x="1672" y="691"/>
                  </a:cubicBezTo>
                  <a:cubicBezTo>
                    <a:pt x="1673" y="690"/>
                    <a:pt x="1673" y="688"/>
                    <a:pt x="1672" y="687"/>
                  </a:cubicBezTo>
                  <a:cubicBezTo>
                    <a:pt x="1671" y="686"/>
                    <a:pt x="1669" y="686"/>
                    <a:pt x="1668" y="687"/>
                  </a:cubicBezTo>
                  <a:close/>
                  <a:moveTo>
                    <a:pt x="1674" y="699"/>
                  </a:moveTo>
                  <a:cubicBezTo>
                    <a:pt x="1673" y="697"/>
                    <a:pt x="1671" y="697"/>
                    <a:pt x="1670" y="699"/>
                  </a:cubicBezTo>
                  <a:cubicBezTo>
                    <a:pt x="1590" y="778"/>
                    <a:pt x="1590" y="778"/>
                    <a:pt x="1590" y="778"/>
                  </a:cubicBezTo>
                  <a:cubicBezTo>
                    <a:pt x="1589" y="779"/>
                    <a:pt x="1589" y="781"/>
                    <a:pt x="1590" y="782"/>
                  </a:cubicBezTo>
                  <a:cubicBezTo>
                    <a:pt x="1591" y="783"/>
                    <a:pt x="1592" y="783"/>
                    <a:pt x="1593" y="783"/>
                  </a:cubicBezTo>
                  <a:cubicBezTo>
                    <a:pt x="1593" y="783"/>
                    <a:pt x="1594" y="783"/>
                    <a:pt x="1595" y="782"/>
                  </a:cubicBezTo>
                  <a:cubicBezTo>
                    <a:pt x="1674" y="703"/>
                    <a:pt x="1674" y="703"/>
                    <a:pt x="1674" y="703"/>
                  </a:cubicBezTo>
                  <a:cubicBezTo>
                    <a:pt x="1675" y="702"/>
                    <a:pt x="1675" y="700"/>
                    <a:pt x="1674" y="699"/>
                  </a:cubicBezTo>
                  <a:close/>
                  <a:moveTo>
                    <a:pt x="1584" y="798"/>
                  </a:moveTo>
                  <a:cubicBezTo>
                    <a:pt x="1572" y="810"/>
                    <a:pt x="1572" y="810"/>
                    <a:pt x="1572" y="810"/>
                  </a:cubicBezTo>
                  <a:cubicBezTo>
                    <a:pt x="1571" y="812"/>
                    <a:pt x="1571" y="814"/>
                    <a:pt x="1572" y="815"/>
                  </a:cubicBezTo>
                  <a:cubicBezTo>
                    <a:pt x="1573" y="815"/>
                    <a:pt x="1573" y="816"/>
                    <a:pt x="1574" y="816"/>
                  </a:cubicBezTo>
                  <a:cubicBezTo>
                    <a:pt x="1575" y="816"/>
                    <a:pt x="1576" y="815"/>
                    <a:pt x="1576" y="815"/>
                  </a:cubicBezTo>
                  <a:cubicBezTo>
                    <a:pt x="1589" y="803"/>
                    <a:pt x="1589" y="803"/>
                    <a:pt x="1589" y="803"/>
                  </a:cubicBezTo>
                  <a:cubicBezTo>
                    <a:pt x="1590" y="801"/>
                    <a:pt x="1590" y="799"/>
                    <a:pt x="1589" y="798"/>
                  </a:cubicBezTo>
                  <a:cubicBezTo>
                    <a:pt x="1587" y="797"/>
                    <a:pt x="1585" y="797"/>
                    <a:pt x="1584" y="798"/>
                  </a:cubicBezTo>
                  <a:close/>
                  <a:moveTo>
                    <a:pt x="1668" y="715"/>
                  </a:moveTo>
                  <a:cubicBezTo>
                    <a:pt x="1606" y="776"/>
                    <a:pt x="1606" y="776"/>
                    <a:pt x="1606" y="776"/>
                  </a:cubicBezTo>
                  <a:cubicBezTo>
                    <a:pt x="1605" y="777"/>
                    <a:pt x="1605" y="779"/>
                    <a:pt x="1606" y="780"/>
                  </a:cubicBezTo>
                  <a:cubicBezTo>
                    <a:pt x="1607" y="781"/>
                    <a:pt x="1608" y="781"/>
                    <a:pt x="1609" y="781"/>
                  </a:cubicBezTo>
                  <a:cubicBezTo>
                    <a:pt x="1609" y="781"/>
                    <a:pt x="1610" y="781"/>
                    <a:pt x="1611" y="780"/>
                  </a:cubicBezTo>
                  <a:cubicBezTo>
                    <a:pt x="1672" y="719"/>
                    <a:pt x="1672" y="719"/>
                    <a:pt x="1672" y="719"/>
                  </a:cubicBezTo>
                  <a:cubicBezTo>
                    <a:pt x="1673" y="718"/>
                    <a:pt x="1673" y="716"/>
                    <a:pt x="1672" y="715"/>
                  </a:cubicBezTo>
                  <a:cubicBezTo>
                    <a:pt x="1671" y="714"/>
                    <a:pt x="1669" y="714"/>
                    <a:pt x="1668" y="715"/>
                  </a:cubicBezTo>
                  <a:close/>
                  <a:moveTo>
                    <a:pt x="1746" y="655"/>
                  </a:moveTo>
                  <a:cubicBezTo>
                    <a:pt x="1745" y="654"/>
                    <a:pt x="1743" y="654"/>
                    <a:pt x="1742" y="655"/>
                  </a:cubicBezTo>
                  <a:cubicBezTo>
                    <a:pt x="1740" y="656"/>
                    <a:pt x="1740" y="656"/>
                    <a:pt x="1740" y="656"/>
                  </a:cubicBezTo>
                  <a:cubicBezTo>
                    <a:pt x="1739" y="657"/>
                    <a:pt x="1739" y="659"/>
                    <a:pt x="1740" y="660"/>
                  </a:cubicBezTo>
                  <a:cubicBezTo>
                    <a:pt x="1741" y="661"/>
                    <a:pt x="1742" y="661"/>
                    <a:pt x="1743" y="661"/>
                  </a:cubicBezTo>
                  <a:cubicBezTo>
                    <a:pt x="1743" y="661"/>
                    <a:pt x="1744" y="661"/>
                    <a:pt x="1745" y="660"/>
                  </a:cubicBezTo>
                  <a:cubicBezTo>
                    <a:pt x="1746" y="659"/>
                    <a:pt x="1746" y="659"/>
                    <a:pt x="1746" y="659"/>
                  </a:cubicBezTo>
                  <a:cubicBezTo>
                    <a:pt x="1747" y="658"/>
                    <a:pt x="1747" y="656"/>
                    <a:pt x="1746" y="655"/>
                  </a:cubicBezTo>
                  <a:close/>
                  <a:moveTo>
                    <a:pt x="1769" y="635"/>
                  </a:moveTo>
                  <a:cubicBezTo>
                    <a:pt x="1770" y="635"/>
                    <a:pt x="1771" y="634"/>
                    <a:pt x="1771" y="634"/>
                  </a:cubicBezTo>
                  <a:cubicBezTo>
                    <a:pt x="1775" y="630"/>
                    <a:pt x="1775" y="630"/>
                    <a:pt x="1775" y="630"/>
                  </a:cubicBezTo>
                  <a:cubicBezTo>
                    <a:pt x="1777" y="629"/>
                    <a:pt x="1777" y="627"/>
                    <a:pt x="1775" y="625"/>
                  </a:cubicBezTo>
                  <a:cubicBezTo>
                    <a:pt x="1774" y="624"/>
                    <a:pt x="1772" y="624"/>
                    <a:pt x="1771" y="625"/>
                  </a:cubicBezTo>
                  <a:cubicBezTo>
                    <a:pt x="1767" y="629"/>
                    <a:pt x="1767" y="629"/>
                    <a:pt x="1767" y="629"/>
                  </a:cubicBezTo>
                  <a:cubicBezTo>
                    <a:pt x="1766" y="631"/>
                    <a:pt x="1766" y="633"/>
                    <a:pt x="1767" y="634"/>
                  </a:cubicBezTo>
                  <a:cubicBezTo>
                    <a:pt x="1768" y="634"/>
                    <a:pt x="1768" y="635"/>
                    <a:pt x="1769" y="635"/>
                  </a:cubicBezTo>
                  <a:close/>
                  <a:moveTo>
                    <a:pt x="1745" y="665"/>
                  </a:moveTo>
                  <a:cubicBezTo>
                    <a:pt x="1744" y="666"/>
                    <a:pt x="1744" y="668"/>
                    <a:pt x="1745" y="670"/>
                  </a:cubicBezTo>
                  <a:cubicBezTo>
                    <a:pt x="1746" y="670"/>
                    <a:pt x="1747" y="671"/>
                    <a:pt x="1747" y="671"/>
                  </a:cubicBezTo>
                  <a:cubicBezTo>
                    <a:pt x="1748" y="671"/>
                    <a:pt x="1749" y="670"/>
                    <a:pt x="1750" y="670"/>
                  </a:cubicBezTo>
                  <a:cubicBezTo>
                    <a:pt x="1754" y="665"/>
                    <a:pt x="1754" y="665"/>
                    <a:pt x="1754" y="665"/>
                  </a:cubicBezTo>
                  <a:cubicBezTo>
                    <a:pt x="1755" y="664"/>
                    <a:pt x="1755" y="662"/>
                    <a:pt x="1754" y="661"/>
                  </a:cubicBezTo>
                  <a:cubicBezTo>
                    <a:pt x="1752" y="660"/>
                    <a:pt x="1750" y="660"/>
                    <a:pt x="1749" y="661"/>
                  </a:cubicBezTo>
                  <a:lnTo>
                    <a:pt x="1745" y="665"/>
                  </a:lnTo>
                  <a:close/>
                  <a:moveTo>
                    <a:pt x="1751" y="677"/>
                  </a:moveTo>
                  <a:cubicBezTo>
                    <a:pt x="1752" y="678"/>
                    <a:pt x="1753" y="678"/>
                    <a:pt x="1754" y="678"/>
                  </a:cubicBezTo>
                  <a:cubicBezTo>
                    <a:pt x="1754" y="678"/>
                    <a:pt x="1755" y="678"/>
                    <a:pt x="1756" y="677"/>
                  </a:cubicBezTo>
                  <a:cubicBezTo>
                    <a:pt x="1760" y="673"/>
                    <a:pt x="1760" y="673"/>
                    <a:pt x="1760" y="673"/>
                  </a:cubicBezTo>
                  <a:cubicBezTo>
                    <a:pt x="1761" y="672"/>
                    <a:pt x="1761" y="670"/>
                    <a:pt x="1760" y="669"/>
                  </a:cubicBezTo>
                  <a:cubicBezTo>
                    <a:pt x="1759" y="667"/>
                    <a:pt x="1757" y="667"/>
                    <a:pt x="1756" y="669"/>
                  </a:cubicBezTo>
                  <a:cubicBezTo>
                    <a:pt x="1751" y="673"/>
                    <a:pt x="1751" y="673"/>
                    <a:pt x="1751" y="673"/>
                  </a:cubicBezTo>
                  <a:cubicBezTo>
                    <a:pt x="1750" y="674"/>
                    <a:pt x="1750" y="676"/>
                    <a:pt x="1751" y="677"/>
                  </a:cubicBezTo>
                  <a:close/>
                  <a:moveTo>
                    <a:pt x="1692" y="817"/>
                  </a:moveTo>
                  <a:cubicBezTo>
                    <a:pt x="1674" y="834"/>
                    <a:pt x="1674" y="834"/>
                    <a:pt x="1674" y="834"/>
                  </a:cubicBezTo>
                  <a:cubicBezTo>
                    <a:pt x="1673" y="835"/>
                    <a:pt x="1673" y="837"/>
                    <a:pt x="1674" y="839"/>
                  </a:cubicBezTo>
                  <a:cubicBezTo>
                    <a:pt x="1675" y="839"/>
                    <a:pt x="1675" y="839"/>
                    <a:pt x="1676" y="839"/>
                  </a:cubicBezTo>
                  <a:cubicBezTo>
                    <a:pt x="1677" y="839"/>
                    <a:pt x="1678" y="839"/>
                    <a:pt x="1678" y="839"/>
                  </a:cubicBezTo>
                  <a:cubicBezTo>
                    <a:pt x="1696" y="821"/>
                    <a:pt x="1696" y="821"/>
                    <a:pt x="1696" y="821"/>
                  </a:cubicBezTo>
                  <a:cubicBezTo>
                    <a:pt x="1697" y="820"/>
                    <a:pt x="1697" y="818"/>
                    <a:pt x="1696" y="817"/>
                  </a:cubicBezTo>
                  <a:cubicBezTo>
                    <a:pt x="1695" y="815"/>
                    <a:pt x="1693" y="815"/>
                    <a:pt x="1692" y="817"/>
                  </a:cubicBezTo>
                  <a:close/>
                  <a:moveTo>
                    <a:pt x="1756" y="766"/>
                  </a:moveTo>
                  <a:cubicBezTo>
                    <a:pt x="1756" y="766"/>
                    <a:pt x="1756" y="766"/>
                    <a:pt x="1756" y="766"/>
                  </a:cubicBezTo>
                  <a:cubicBezTo>
                    <a:pt x="1755" y="768"/>
                    <a:pt x="1755" y="768"/>
                    <a:pt x="1755" y="768"/>
                  </a:cubicBezTo>
                  <a:cubicBezTo>
                    <a:pt x="1753" y="769"/>
                    <a:pt x="1753" y="771"/>
                    <a:pt x="1755" y="772"/>
                  </a:cubicBezTo>
                  <a:cubicBezTo>
                    <a:pt x="1755" y="773"/>
                    <a:pt x="1756" y="773"/>
                    <a:pt x="1757" y="773"/>
                  </a:cubicBezTo>
                  <a:cubicBezTo>
                    <a:pt x="1758" y="773"/>
                    <a:pt x="1758" y="773"/>
                    <a:pt x="1759" y="772"/>
                  </a:cubicBezTo>
                  <a:cubicBezTo>
                    <a:pt x="1760" y="771"/>
                    <a:pt x="1760" y="771"/>
                    <a:pt x="1760" y="771"/>
                  </a:cubicBezTo>
                  <a:cubicBezTo>
                    <a:pt x="1760" y="771"/>
                    <a:pt x="1761" y="770"/>
                    <a:pt x="1761" y="770"/>
                  </a:cubicBezTo>
                  <a:cubicBezTo>
                    <a:pt x="1761" y="770"/>
                    <a:pt x="1761" y="770"/>
                    <a:pt x="1761" y="770"/>
                  </a:cubicBezTo>
                  <a:cubicBezTo>
                    <a:pt x="1766" y="765"/>
                    <a:pt x="1766" y="765"/>
                    <a:pt x="1766" y="765"/>
                  </a:cubicBezTo>
                  <a:cubicBezTo>
                    <a:pt x="1767" y="764"/>
                    <a:pt x="1767" y="762"/>
                    <a:pt x="1766" y="761"/>
                  </a:cubicBezTo>
                  <a:cubicBezTo>
                    <a:pt x="1765" y="760"/>
                    <a:pt x="1763" y="760"/>
                    <a:pt x="1762" y="761"/>
                  </a:cubicBezTo>
                  <a:cubicBezTo>
                    <a:pt x="1757" y="765"/>
                    <a:pt x="1757" y="765"/>
                    <a:pt x="1757" y="765"/>
                  </a:cubicBezTo>
                  <a:cubicBezTo>
                    <a:pt x="1757" y="766"/>
                    <a:pt x="1757" y="766"/>
                    <a:pt x="1756" y="766"/>
                  </a:cubicBezTo>
                  <a:close/>
                  <a:moveTo>
                    <a:pt x="1728" y="794"/>
                  </a:moveTo>
                  <a:cubicBezTo>
                    <a:pt x="1703" y="820"/>
                    <a:pt x="1703" y="820"/>
                    <a:pt x="1703" y="820"/>
                  </a:cubicBezTo>
                  <a:cubicBezTo>
                    <a:pt x="1701" y="821"/>
                    <a:pt x="1701" y="823"/>
                    <a:pt x="1703" y="824"/>
                  </a:cubicBezTo>
                  <a:cubicBezTo>
                    <a:pt x="1703" y="825"/>
                    <a:pt x="1704" y="825"/>
                    <a:pt x="1705" y="825"/>
                  </a:cubicBezTo>
                  <a:cubicBezTo>
                    <a:pt x="1706" y="825"/>
                    <a:pt x="1706" y="825"/>
                    <a:pt x="1707" y="824"/>
                  </a:cubicBezTo>
                  <a:cubicBezTo>
                    <a:pt x="1732" y="799"/>
                    <a:pt x="1732" y="799"/>
                    <a:pt x="1732" y="799"/>
                  </a:cubicBezTo>
                  <a:cubicBezTo>
                    <a:pt x="1733" y="798"/>
                    <a:pt x="1733" y="796"/>
                    <a:pt x="1732" y="794"/>
                  </a:cubicBezTo>
                  <a:cubicBezTo>
                    <a:pt x="1731" y="793"/>
                    <a:pt x="1729" y="793"/>
                    <a:pt x="1728" y="794"/>
                  </a:cubicBezTo>
                  <a:close/>
                  <a:moveTo>
                    <a:pt x="1769" y="771"/>
                  </a:moveTo>
                  <a:cubicBezTo>
                    <a:pt x="1768" y="770"/>
                    <a:pt x="1766" y="770"/>
                    <a:pt x="1765" y="771"/>
                  </a:cubicBezTo>
                  <a:cubicBezTo>
                    <a:pt x="1744" y="792"/>
                    <a:pt x="1744" y="792"/>
                    <a:pt x="1744" y="792"/>
                  </a:cubicBezTo>
                  <a:cubicBezTo>
                    <a:pt x="1743" y="794"/>
                    <a:pt x="1743" y="795"/>
                    <a:pt x="1744" y="797"/>
                  </a:cubicBezTo>
                  <a:cubicBezTo>
                    <a:pt x="1745" y="797"/>
                    <a:pt x="1745" y="798"/>
                    <a:pt x="1746" y="798"/>
                  </a:cubicBezTo>
                  <a:cubicBezTo>
                    <a:pt x="1747" y="798"/>
                    <a:pt x="1748" y="797"/>
                    <a:pt x="1748" y="797"/>
                  </a:cubicBezTo>
                  <a:cubicBezTo>
                    <a:pt x="1769" y="776"/>
                    <a:pt x="1769" y="776"/>
                    <a:pt x="1769" y="776"/>
                  </a:cubicBezTo>
                  <a:cubicBezTo>
                    <a:pt x="1771" y="774"/>
                    <a:pt x="1771" y="773"/>
                    <a:pt x="1769" y="771"/>
                  </a:cubicBezTo>
                  <a:close/>
                  <a:moveTo>
                    <a:pt x="1739" y="797"/>
                  </a:moveTo>
                  <a:cubicBezTo>
                    <a:pt x="1737" y="799"/>
                    <a:pt x="1737" y="799"/>
                    <a:pt x="1737" y="799"/>
                  </a:cubicBezTo>
                  <a:cubicBezTo>
                    <a:pt x="1736" y="800"/>
                    <a:pt x="1736" y="802"/>
                    <a:pt x="1737" y="804"/>
                  </a:cubicBezTo>
                  <a:cubicBezTo>
                    <a:pt x="1738" y="804"/>
                    <a:pt x="1738" y="804"/>
                    <a:pt x="1739" y="804"/>
                  </a:cubicBezTo>
                  <a:cubicBezTo>
                    <a:pt x="1740" y="804"/>
                    <a:pt x="1741" y="804"/>
                    <a:pt x="1741" y="804"/>
                  </a:cubicBezTo>
                  <a:cubicBezTo>
                    <a:pt x="1743" y="802"/>
                    <a:pt x="1743" y="802"/>
                    <a:pt x="1743" y="802"/>
                  </a:cubicBezTo>
                  <a:cubicBezTo>
                    <a:pt x="1744" y="801"/>
                    <a:pt x="1744" y="799"/>
                    <a:pt x="1743" y="797"/>
                  </a:cubicBezTo>
                  <a:cubicBezTo>
                    <a:pt x="1742" y="796"/>
                    <a:pt x="1740" y="796"/>
                    <a:pt x="1739" y="797"/>
                  </a:cubicBezTo>
                  <a:close/>
                  <a:moveTo>
                    <a:pt x="1778" y="776"/>
                  </a:moveTo>
                  <a:cubicBezTo>
                    <a:pt x="1777" y="775"/>
                    <a:pt x="1775" y="775"/>
                    <a:pt x="1774" y="776"/>
                  </a:cubicBezTo>
                  <a:cubicBezTo>
                    <a:pt x="1765" y="785"/>
                    <a:pt x="1765" y="785"/>
                    <a:pt x="1765" y="785"/>
                  </a:cubicBezTo>
                  <a:cubicBezTo>
                    <a:pt x="1764" y="787"/>
                    <a:pt x="1764" y="789"/>
                    <a:pt x="1765" y="790"/>
                  </a:cubicBezTo>
                  <a:cubicBezTo>
                    <a:pt x="1765" y="790"/>
                    <a:pt x="1766" y="791"/>
                    <a:pt x="1767" y="791"/>
                  </a:cubicBezTo>
                  <a:cubicBezTo>
                    <a:pt x="1768" y="791"/>
                    <a:pt x="1769" y="790"/>
                    <a:pt x="1769" y="790"/>
                  </a:cubicBezTo>
                  <a:cubicBezTo>
                    <a:pt x="1778" y="781"/>
                    <a:pt x="1778" y="781"/>
                    <a:pt x="1778" y="781"/>
                  </a:cubicBezTo>
                  <a:cubicBezTo>
                    <a:pt x="1779" y="779"/>
                    <a:pt x="1779" y="778"/>
                    <a:pt x="1778" y="776"/>
                  </a:cubicBezTo>
                  <a:close/>
                  <a:moveTo>
                    <a:pt x="465" y="877"/>
                  </a:moveTo>
                  <a:cubicBezTo>
                    <a:pt x="466" y="876"/>
                    <a:pt x="466" y="874"/>
                    <a:pt x="465" y="873"/>
                  </a:cubicBezTo>
                  <a:cubicBezTo>
                    <a:pt x="464" y="872"/>
                    <a:pt x="462" y="872"/>
                    <a:pt x="461" y="873"/>
                  </a:cubicBezTo>
                  <a:cubicBezTo>
                    <a:pt x="456" y="878"/>
                    <a:pt x="456" y="878"/>
                    <a:pt x="456" y="878"/>
                  </a:cubicBezTo>
                  <a:cubicBezTo>
                    <a:pt x="456" y="879"/>
                    <a:pt x="456" y="879"/>
                    <a:pt x="456" y="879"/>
                  </a:cubicBezTo>
                  <a:cubicBezTo>
                    <a:pt x="456" y="879"/>
                    <a:pt x="456" y="879"/>
                    <a:pt x="456" y="879"/>
                  </a:cubicBezTo>
                  <a:cubicBezTo>
                    <a:pt x="454" y="880"/>
                    <a:pt x="454" y="880"/>
                    <a:pt x="454" y="880"/>
                  </a:cubicBezTo>
                  <a:cubicBezTo>
                    <a:pt x="454" y="879"/>
                    <a:pt x="454" y="879"/>
                    <a:pt x="454" y="879"/>
                  </a:cubicBezTo>
                  <a:cubicBezTo>
                    <a:pt x="450" y="884"/>
                    <a:pt x="450" y="884"/>
                    <a:pt x="450" y="884"/>
                  </a:cubicBezTo>
                  <a:cubicBezTo>
                    <a:pt x="448" y="885"/>
                    <a:pt x="448" y="887"/>
                    <a:pt x="450" y="889"/>
                  </a:cubicBezTo>
                  <a:cubicBezTo>
                    <a:pt x="450" y="889"/>
                    <a:pt x="451" y="889"/>
                    <a:pt x="452" y="889"/>
                  </a:cubicBezTo>
                  <a:cubicBezTo>
                    <a:pt x="453" y="889"/>
                    <a:pt x="453" y="889"/>
                    <a:pt x="454" y="889"/>
                  </a:cubicBezTo>
                  <a:cubicBezTo>
                    <a:pt x="460" y="883"/>
                    <a:pt x="460" y="883"/>
                    <a:pt x="460" y="883"/>
                  </a:cubicBezTo>
                  <a:cubicBezTo>
                    <a:pt x="460" y="882"/>
                    <a:pt x="460" y="882"/>
                    <a:pt x="461" y="882"/>
                  </a:cubicBezTo>
                  <a:lnTo>
                    <a:pt x="465" y="877"/>
                  </a:lnTo>
                  <a:close/>
                  <a:moveTo>
                    <a:pt x="1004" y="685"/>
                  </a:moveTo>
                  <a:cubicBezTo>
                    <a:pt x="1004" y="685"/>
                    <a:pt x="1003" y="685"/>
                    <a:pt x="1003" y="685"/>
                  </a:cubicBezTo>
                  <a:cubicBezTo>
                    <a:pt x="1003" y="685"/>
                    <a:pt x="1003" y="685"/>
                    <a:pt x="1003" y="684"/>
                  </a:cubicBezTo>
                  <a:cubicBezTo>
                    <a:pt x="1003" y="684"/>
                    <a:pt x="1003" y="684"/>
                    <a:pt x="1003" y="684"/>
                  </a:cubicBezTo>
                  <a:cubicBezTo>
                    <a:pt x="1003" y="684"/>
                    <a:pt x="1003" y="684"/>
                    <a:pt x="1003" y="684"/>
                  </a:cubicBezTo>
                  <a:cubicBezTo>
                    <a:pt x="1003" y="684"/>
                    <a:pt x="1003" y="684"/>
                    <a:pt x="1002" y="684"/>
                  </a:cubicBezTo>
                  <a:cubicBezTo>
                    <a:pt x="1002" y="684"/>
                    <a:pt x="1002" y="684"/>
                    <a:pt x="1002" y="684"/>
                  </a:cubicBezTo>
                  <a:cubicBezTo>
                    <a:pt x="1002" y="684"/>
                    <a:pt x="1001" y="684"/>
                    <a:pt x="1001" y="684"/>
                  </a:cubicBezTo>
                  <a:cubicBezTo>
                    <a:pt x="1001" y="684"/>
                    <a:pt x="1001" y="684"/>
                    <a:pt x="1001" y="684"/>
                  </a:cubicBezTo>
                  <a:cubicBezTo>
                    <a:pt x="1000" y="684"/>
                    <a:pt x="1000" y="684"/>
                    <a:pt x="1000" y="684"/>
                  </a:cubicBezTo>
                  <a:cubicBezTo>
                    <a:pt x="1000" y="684"/>
                    <a:pt x="1000" y="684"/>
                    <a:pt x="1000" y="684"/>
                  </a:cubicBezTo>
                  <a:cubicBezTo>
                    <a:pt x="999" y="684"/>
                    <a:pt x="999" y="684"/>
                    <a:pt x="999" y="684"/>
                  </a:cubicBezTo>
                  <a:cubicBezTo>
                    <a:pt x="999" y="684"/>
                    <a:pt x="999" y="684"/>
                    <a:pt x="999" y="684"/>
                  </a:cubicBezTo>
                  <a:cubicBezTo>
                    <a:pt x="997" y="686"/>
                    <a:pt x="997" y="686"/>
                    <a:pt x="997" y="686"/>
                  </a:cubicBezTo>
                  <a:cubicBezTo>
                    <a:pt x="997" y="686"/>
                    <a:pt x="997" y="686"/>
                    <a:pt x="997" y="687"/>
                  </a:cubicBezTo>
                  <a:cubicBezTo>
                    <a:pt x="997" y="687"/>
                    <a:pt x="997" y="687"/>
                    <a:pt x="997" y="687"/>
                  </a:cubicBezTo>
                  <a:cubicBezTo>
                    <a:pt x="997" y="687"/>
                    <a:pt x="997" y="688"/>
                    <a:pt x="997" y="688"/>
                  </a:cubicBezTo>
                  <a:cubicBezTo>
                    <a:pt x="997" y="688"/>
                    <a:pt x="997" y="688"/>
                    <a:pt x="997" y="689"/>
                  </a:cubicBezTo>
                  <a:cubicBezTo>
                    <a:pt x="997" y="689"/>
                    <a:pt x="997" y="689"/>
                    <a:pt x="997" y="689"/>
                  </a:cubicBezTo>
                  <a:cubicBezTo>
                    <a:pt x="997" y="689"/>
                    <a:pt x="997" y="689"/>
                    <a:pt x="997" y="690"/>
                  </a:cubicBezTo>
                  <a:cubicBezTo>
                    <a:pt x="997" y="690"/>
                    <a:pt x="997" y="690"/>
                    <a:pt x="997" y="690"/>
                  </a:cubicBezTo>
                  <a:cubicBezTo>
                    <a:pt x="997" y="690"/>
                    <a:pt x="997" y="690"/>
                    <a:pt x="997" y="690"/>
                  </a:cubicBezTo>
                  <a:cubicBezTo>
                    <a:pt x="997" y="690"/>
                    <a:pt x="997" y="690"/>
                    <a:pt x="997" y="690"/>
                  </a:cubicBezTo>
                  <a:cubicBezTo>
                    <a:pt x="998" y="690"/>
                    <a:pt x="998" y="691"/>
                    <a:pt x="998" y="691"/>
                  </a:cubicBezTo>
                  <a:cubicBezTo>
                    <a:pt x="998" y="691"/>
                    <a:pt x="998" y="691"/>
                    <a:pt x="998" y="691"/>
                  </a:cubicBezTo>
                  <a:cubicBezTo>
                    <a:pt x="999" y="691"/>
                    <a:pt x="999" y="691"/>
                    <a:pt x="1000" y="691"/>
                  </a:cubicBezTo>
                  <a:cubicBezTo>
                    <a:pt x="1000" y="691"/>
                    <a:pt x="1000" y="691"/>
                    <a:pt x="1000" y="691"/>
                  </a:cubicBezTo>
                  <a:cubicBezTo>
                    <a:pt x="1000" y="691"/>
                    <a:pt x="1001" y="691"/>
                    <a:pt x="1001" y="691"/>
                  </a:cubicBezTo>
                  <a:cubicBezTo>
                    <a:pt x="1001" y="691"/>
                    <a:pt x="1001" y="691"/>
                    <a:pt x="1001" y="691"/>
                  </a:cubicBezTo>
                  <a:cubicBezTo>
                    <a:pt x="1001" y="690"/>
                    <a:pt x="1002" y="690"/>
                    <a:pt x="1002" y="690"/>
                  </a:cubicBezTo>
                  <a:cubicBezTo>
                    <a:pt x="1002" y="690"/>
                    <a:pt x="1002" y="690"/>
                    <a:pt x="1002" y="690"/>
                  </a:cubicBezTo>
                  <a:cubicBezTo>
                    <a:pt x="1003" y="690"/>
                    <a:pt x="1003" y="689"/>
                    <a:pt x="1004" y="688"/>
                  </a:cubicBezTo>
                  <a:cubicBezTo>
                    <a:pt x="1004" y="688"/>
                    <a:pt x="1004" y="688"/>
                    <a:pt x="1004" y="688"/>
                  </a:cubicBezTo>
                  <a:cubicBezTo>
                    <a:pt x="1004" y="688"/>
                    <a:pt x="1004" y="688"/>
                    <a:pt x="1004" y="688"/>
                  </a:cubicBezTo>
                  <a:cubicBezTo>
                    <a:pt x="1004" y="687"/>
                    <a:pt x="1004" y="687"/>
                    <a:pt x="1004" y="687"/>
                  </a:cubicBezTo>
                  <a:cubicBezTo>
                    <a:pt x="1004" y="687"/>
                    <a:pt x="1004" y="687"/>
                    <a:pt x="1004" y="686"/>
                  </a:cubicBezTo>
                  <a:cubicBezTo>
                    <a:pt x="1004" y="686"/>
                    <a:pt x="1004" y="686"/>
                    <a:pt x="1004" y="686"/>
                  </a:cubicBezTo>
                  <a:cubicBezTo>
                    <a:pt x="1004" y="686"/>
                    <a:pt x="1004" y="685"/>
                    <a:pt x="1004" y="685"/>
                  </a:cubicBezTo>
                  <a:close/>
                  <a:moveTo>
                    <a:pt x="1471" y="579"/>
                  </a:moveTo>
                  <a:cubicBezTo>
                    <a:pt x="1469" y="578"/>
                    <a:pt x="1468" y="579"/>
                    <a:pt x="1467" y="580"/>
                  </a:cubicBezTo>
                  <a:cubicBezTo>
                    <a:pt x="1467" y="580"/>
                    <a:pt x="1467" y="580"/>
                    <a:pt x="1467" y="580"/>
                  </a:cubicBezTo>
                  <a:cubicBezTo>
                    <a:pt x="1466" y="581"/>
                    <a:pt x="1466" y="581"/>
                    <a:pt x="1466" y="581"/>
                  </a:cubicBezTo>
                  <a:cubicBezTo>
                    <a:pt x="1466" y="581"/>
                    <a:pt x="1466" y="581"/>
                    <a:pt x="1466" y="581"/>
                  </a:cubicBezTo>
                  <a:cubicBezTo>
                    <a:pt x="1466" y="581"/>
                    <a:pt x="1466" y="581"/>
                    <a:pt x="1466" y="581"/>
                  </a:cubicBezTo>
                  <a:cubicBezTo>
                    <a:pt x="1466" y="582"/>
                    <a:pt x="1466" y="582"/>
                    <a:pt x="1465" y="582"/>
                  </a:cubicBezTo>
                  <a:cubicBezTo>
                    <a:pt x="1465" y="582"/>
                    <a:pt x="1465" y="582"/>
                    <a:pt x="1465" y="583"/>
                  </a:cubicBezTo>
                  <a:cubicBezTo>
                    <a:pt x="1465" y="583"/>
                    <a:pt x="1465" y="583"/>
                    <a:pt x="1465" y="583"/>
                  </a:cubicBezTo>
                  <a:cubicBezTo>
                    <a:pt x="1465" y="583"/>
                    <a:pt x="1465" y="583"/>
                    <a:pt x="1465" y="584"/>
                  </a:cubicBezTo>
                  <a:cubicBezTo>
                    <a:pt x="1465" y="584"/>
                    <a:pt x="1464" y="584"/>
                    <a:pt x="1464" y="584"/>
                  </a:cubicBezTo>
                  <a:cubicBezTo>
                    <a:pt x="1464" y="584"/>
                    <a:pt x="1464" y="584"/>
                    <a:pt x="1464" y="584"/>
                  </a:cubicBezTo>
                  <a:cubicBezTo>
                    <a:pt x="1464" y="584"/>
                    <a:pt x="1465" y="585"/>
                    <a:pt x="1466" y="585"/>
                  </a:cubicBezTo>
                  <a:cubicBezTo>
                    <a:pt x="1466" y="585"/>
                    <a:pt x="1466" y="585"/>
                    <a:pt x="1466" y="585"/>
                  </a:cubicBezTo>
                  <a:cubicBezTo>
                    <a:pt x="1466" y="585"/>
                    <a:pt x="1466" y="585"/>
                    <a:pt x="1466" y="585"/>
                  </a:cubicBezTo>
                  <a:cubicBezTo>
                    <a:pt x="1466" y="585"/>
                    <a:pt x="1467" y="585"/>
                    <a:pt x="1467" y="586"/>
                  </a:cubicBezTo>
                  <a:cubicBezTo>
                    <a:pt x="1467" y="586"/>
                    <a:pt x="1467" y="586"/>
                    <a:pt x="1467" y="586"/>
                  </a:cubicBezTo>
                  <a:cubicBezTo>
                    <a:pt x="1468" y="586"/>
                    <a:pt x="1468" y="586"/>
                    <a:pt x="1468" y="586"/>
                  </a:cubicBezTo>
                  <a:cubicBezTo>
                    <a:pt x="1469" y="586"/>
                    <a:pt x="1469" y="586"/>
                    <a:pt x="1470" y="586"/>
                  </a:cubicBezTo>
                  <a:cubicBezTo>
                    <a:pt x="1470" y="586"/>
                    <a:pt x="1470" y="586"/>
                    <a:pt x="1470" y="586"/>
                  </a:cubicBezTo>
                  <a:cubicBezTo>
                    <a:pt x="1470" y="586"/>
                    <a:pt x="1471" y="585"/>
                    <a:pt x="1472" y="584"/>
                  </a:cubicBezTo>
                  <a:cubicBezTo>
                    <a:pt x="1472" y="584"/>
                    <a:pt x="1472" y="583"/>
                    <a:pt x="1472" y="583"/>
                  </a:cubicBezTo>
                  <a:cubicBezTo>
                    <a:pt x="1472" y="583"/>
                    <a:pt x="1472" y="583"/>
                    <a:pt x="1472" y="583"/>
                  </a:cubicBezTo>
                  <a:cubicBezTo>
                    <a:pt x="1472" y="583"/>
                    <a:pt x="1472" y="582"/>
                    <a:pt x="1472" y="582"/>
                  </a:cubicBezTo>
                  <a:cubicBezTo>
                    <a:pt x="1473" y="581"/>
                    <a:pt x="1472" y="579"/>
                    <a:pt x="1471" y="579"/>
                  </a:cubicBezTo>
                  <a:close/>
                  <a:moveTo>
                    <a:pt x="1438" y="528"/>
                  </a:moveTo>
                  <a:cubicBezTo>
                    <a:pt x="1438" y="528"/>
                    <a:pt x="1438" y="529"/>
                    <a:pt x="1438" y="529"/>
                  </a:cubicBezTo>
                  <a:cubicBezTo>
                    <a:pt x="1438" y="529"/>
                    <a:pt x="1438" y="529"/>
                    <a:pt x="1438" y="529"/>
                  </a:cubicBezTo>
                  <a:cubicBezTo>
                    <a:pt x="1438" y="529"/>
                    <a:pt x="1438" y="529"/>
                    <a:pt x="1438" y="529"/>
                  </a:cubicBezTo>
                  <a:cubicBezTo>
                    <a:pt x="1438" y="529"/>
                    <a:pt x="1438" y="529"/>
                    <a:pt x="1439" y="529"/>
                  </a:cubicBezTo>
                  <a:cubicBezTo>
                    <a:pt x="1439" y="529"/>
                    <a:pt x="1439" y="529"/>
                    <a:pt x="1439" y="530"/>
                  </a:cubicBezTo>
                  <a:cubicBezTo>
                    <a:pt x="1439" y="530"/>
                    <a:pt x="1439" y="530"/>
                    <a:pt x="1439" y="530"/>
                  </a:cubicBezTo>
                  <a:cubicBezTo>
                    <a:pt x="1440" y="530"/>
                    <a:pt x="1440" y="530"/>
                    <a:pt x="1440" y="530"/>
                  </a:cubicBezTo>
                  <a:cubicBezTo>
                    <a:pt x="1440" y="530"/>
                    <a:pt x="1440" y="530"/>
                    <a:pt x="1440" y="530"/>
                  </a:cubicBezTo>
                  <a:cubicBezTo>
                    <a:pt x="1441" y="530"/>
                    <a:pt x="1441" y="530"/>
                    <a:pt x="1442" y="530"/>
                  </a:cubicBezTo>
                  <a:cubicBezTo>
                    <a:pt x="1442" y="530"/>
                    <a:pt x="1442" y="530"/>
                    <a:pt x="1442" y="530"/>
                  </a:cubicBezTo>
                  <a:cubicBezTo>
                    <a:pt x="1442" y="529"/>
                    <a:pt x="1442" y="529"/>
                    <a:pt x="1443" y="529"/>
                  </a:cubicBezTo>
                  <a:cubicBezTo>
                    <a:pt x="1443" y="529"/>
                    <a:pt x="1443" y="529"/>
                    <a:pt x="1444" y="528"/>
                  </a:cubicBezTo>
                  <a:cubicBezTo>
                    <a:pt x="1478" y="494"/>
                    <a:pt x="1478" y="494"/>
                    <a:pt x="1478" y="494"/>
                  </a:cubicBezTo>
                  <a:cubicBezTo>
                    <a:pt x="1478" y="494"/>
                    <a:pt x="1478" y="493"/>
                    <a:pt x="1478" y="493"/>
                  </a:cubicBezTo>
                  <a:cubicBezTo>
                    <a:pt x="1479" y="493"/>
                    <a:pt x="1479" y="493"/>
                    <a:pt x="1479" y="493"/>
                  </a:cubicBezTo>
                  <a:cubicBezTo>
                    <a:pt x="1490" y="481"/>
                    <a:pt x="1490" y="481"/>
                    <a:pt x="1490" y="481"/>
                  </a:cubicBezTo>
                  <a:cubicBezTo>
                    <a:pt x="1491" y="480"/>
                    <a:pt x="1491" y="478"/>
                    <a:pt x="1490" y="477"/>
                  </a:cubicBezTo>
                  <a:cubicBezTo>
                    <a:pt x="1489" y="476"/>
                    <a:pt x="1487" y="476"/>
                    <a:pt x="1486" y="477"/>
                  </a:cubicBezTo>
                  <a:cubicBezTo>
                    <a:pt x="1475" y="488"/>
                    <a:pt x="1475" y="488"/>
                    <a:pt x="1475" y="488"/>
                  </a:cubicBezTo>
                  <a:cubicBezTo>
                    <a:pt x="1474" y="488"/>
                    <a:pt x="1474" y="489"/>
                    <a:pt x="1474" y="489"/>
                  </a:cubicBezTo>
                  <a:cubicBezTo>
                    <a:pt x="1474" y="489"/>
                    <a:pt x="1474" y="489"/>
                    <a:pt x="1473" y="490"/>
                  </a:cubicBezTo>
                  <a:cubicBezTo>
                    <a:pt x="1439" y="524"/>
                    <a:pt x="1439" y="524"/>
                    <a:pt x="1439" y="524"/>
                  </a:cubicBezTo>
                  <a:cubicBezTo>
                    <a:pt x="1439" y="524"/>
                    <a:pt x="1439" y="524"/>
                    <a:pt x="1439" y="524"/>
                  </a:cubicBezTo>
                  <a:cubicBezTo>
                    <a:pt x="1439" y="524"/>
                    <a:pt x="1439" y="524"/>
                    <a:pt x="1439" y="524"/>
                  </a:cubicBezTo>
                  <a:cubicBezTo>
                    <a:pt x="1439" y="524"/>
                    <a:pt x="1439" y="524"/>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6"/>
                    <a:pt x="1438" y="526"/>
                    <a:pt x="1438" y="526"/>
                  </a:cubicBezTo>
                  <a:cubicBezTo>
                    <a:pt x="1437" y="526"/>
                    <a:pt x="1437" y="526"/>
                    <a:pt x="1437" y="526"/>
                  </a:cubicBezTo>
                  <a:cubicBezTo>
                    <a:pt x="1437" y="527"/>
                    <a:pt x="1437" y="527"/>
                    <a:pt x="1437" y="527"/>
                  </a:cubicBezTo>
                  <a:cubicBezTo>
                    <a:pt x="1437" y="527"/>
                    <a:pt x="1437" y="527"/>
                    <a:pt x="1438" y="528"/>
                  </a:cubicBezTo>
                  <a:cubicBezTo>
                    <a:pt x="1438" y="528"/>
                    <a:pt x="1438" y="528"/>
                    <a:pt x="1438" y="528"/>
                  </a:cubicBezTo>
                  <a:close/>
                </a:path>
              </a:pathLst>
            </a:custGeom>
            <a:solidFill>
              <a:srgbClr val="2C3E50">
                <a:lumMod val="60000"/>
                <a:lumOff val="40000"/>
              </a:srgbClr>
            </a:solidFill>
            <a:ln>
              <a:noFill/>
            </a:ln>
          </p:spPr>
          <p:txBody>
            <a:bodyPr vert="horz" wrap="square" lIns="84040" tIns="42020" rIns="84040" bIns="42020" numCol="1" anchor="t" anchorCtr="0" compatLnSpc="1">
              <a:prstTxWarp prst="textNoShape">
                <a:avLst/>
              </a:prstTxWarp>
            </a:bodyPr>
            <a:lstStyle/>
            <a:p>
              <a:pPr defTabSz="840341" fontAlgn="auto">
                <a:spcBef>
                  <a:spcPts val="0"/>
                </a:spcBef>
                <a:spcAft>
                  <a:spcPts val="0"/>
                </a:spcAft>
                <a:defRPr/>
              </a:pPr>
              <a:endParaRPr lang="en-US" sz="1655" b="0" kern="0">
                <a:solidFill>
                  <a:prstClr val="black"/>
                </a:solidFill>
                <a:latin typeface="Calibri"/>
                <a:cs typeface="+mn-cs"/>
              </a:endParaRPr>
            </a:p>
          </p:txBody>
        </p:sp>
        <p:sp>
          <p:nvSpPr>
            <p:cNvPr id="88" name="Oval 87">
              <a:extLst>
                <a:ext uri="{FF2B5EF4-FFF2-40B4-BE49-F238E27FC236}">
                  <a16:creationId xmlns:a16="http://schemas.microsoft.com/office/drawing/2014/main" id="{5B8D242E-B567-4FC1-B8FC-BC36A5920AA1}"/>
                </a:ext>
              </a:extLst>
            </p:cNvPr>
            <p:cNvSpPr/>
            <p:nvPr/>
          </p:nvSpPr>
          <p:spPr>
            <a:xfrm>
              <a:off x="4147803" y="4561931"/>
              <a:ext cx="138788" cy="138788"/>
            </a:xfrm>
            <a:prstGeom prst="ellipse">
              <a:avLst/>
            </a:prstGeom>
            <a:solidFill>
              <a:sysClr val="window" lastClr="FFFFFF"/>
            </a:solidFill>
            <a:ln w="25400" cap="flat" cmpd="sng" algn="ctr">
              <a:noFill/>
              <a:prstDash val="solid"/>
            </a:ln>
            <a:effectLst/>
          </p:spPr>
          <p:txBody>
            <a:bodyPr rtlCol="0" anchor="ctr"/>
            <a:lstStyle/>
            <a:p>
              <a:pPr algn="ctr" defTabSz="840341" fontAlgn="auto">
                <a:spcBef>
                  <a:spcPts val="0"/>
                </a:spcBef>
                <a:spcAft>
                  <a:spcPts val="0"/>
                </a:spcAft>
                <a:defRPr/>
              </a:pPr>
              <a:endParaRPr lang="en-US" sz="1655" b="0" kern="0">
                <a:solidFill>
                  <a:prstClr val="black"/>
                </a:solidFill>
                <a:latin typeface="Calibri"/>
                <a:cs typeface="+mn-cs"/>
              </a:endParaRPr>
            </a:p>
          </p:txBody>
        </p:sp>
        <p:sp>
          <p:nvSpPr>
            <p:cNvPr id="89" name="Oval 88">
              <a:extLst>
                <a:ext uri="{FF2B5EF4-FFF2-40B4-BE49-F238E27FC236}">
                  <a16:creationId xmlns:a16="http://schemas.microsoft.com/office/drawing/2014/main" id="{8D9FB80E-2D42-4D51-A299-C2B46EEF8EE0}"/>
                </a:ext>
              </a:extLst>
            </p:cNvPr>
            <p:cNvSpPr/>
            <p:nvPr/>
          </p:nvSpPr>
          <p:spPr>
            <a:xfrm>
              <a:off x="4230013" y="2819401"/>
              <a:ext cx="138788" cy="138788"/>
            </a:xfrm>
            <a:prstGeom prst="ellipse">
              <a:avLst/>
            </a:prstGeom>
            <a:solidFill>
              <a:sysClr val="window" lastClr="FFFFFF"/>
            </a:solidFill>
            <a:ln w="25400" cap="flat" cmpd="sng" algn="ctr">
              <a:noFill/>
              <a:prstDash val="solid"/>
            </a:ln>
            <a:effectLst/>
          </p:spPr>
          <p:txBody>
            <a:bodyPr rtlCol="0" anchor="ctr"/>
            <a:lstStyle/>
            <a:p>
              <a:pPr algn="ctr" defTabSz="840341" fontAlgn="auto">
                <a:spcBef>
                  <a:spcPts val="0"/>
                </a:spcBef>
                <a:spcAft>
                  <a:spcPts val="0"/>
                </a:spcAft>
                <a:defRPr/>
              </a:pPr>
              <a:endParaRPr lang="en-US" sz="1655" b="0" kern="0">
                <a:solidFill>
                  <a:prstClr val="black"/>
                </a:solidFill>
                <a:latin typeface="Calibri"/>
                <a:cs typeface="+mn-cs"/>
              </a:endParaRPr>
            </a:p>
          </p:txBody>
        </p:sp>
        <p:sp>
          <p:nvSpPr>
            <p:cNvPr id="90" name="Oval 89">
              <a:extLst>
                <a:ext uri="{FF2B5EF4-FFF2-40B4-BE49-F238E27FC236}">
                  <a16:creationId xmlns:a16="http://schemas.microsoft.com/office/drawing/2014/main" id="{C9360454-D82F-4CE3-8FCA-8F487FD61F3E}"/>
                </a:ext>
              </a:extLst>
            </p:cNvPr>
            <p:cNvSpPr/>
            <p:nvPr/>
          </p:nvSpPr>
          <p:spPr>
            <a:xfrm>
              <a:off x="5406549" y="3342731"/>
              <a:ext cx="138788" cy="138788"/>
            </a:xfrm>
            <a:prstGeom prst="ellipse">
              <a:avLst/>
            </a:prstGeom>
            <a:solidFill>
              <a:sysClr val="window" lastClr="FFFFFF"/>
            </a:solidFill>
            <a:ln w="25400" cap="flat" cmpd="sng" algn="ctr">
              <a:noFill/>
              <a:prstDash val="solid"/>
            </a:ln>
            <a:effectLst/>
          </p:spPr>
          <p:txBody>
            <a:bodyPr rtlCol="0" anchor="ctr"/>
            <a:lstStyle/>
            <a:p>
              <a:pPr algn="ctr" defTabSz="840341" fontAlgn="auto">
                <a:spcBef>
                  <a:spcPts val="0"/>
                </a:spcBef>
                <a:spcAft>
                  <a:spcPts val="0"/>
                </a:spcAft>
                <a:defRPr/>
              </a:pPr>
              <a:endParaRPr lang="en-US" sz="1655" b="0" kern="0">
                <a:solidFill>
                  <a:prstClr val="black"/>
                </a:solidFill>
                <a:latin typeface="Calibri"/>
                <a:cs typeface="+mn-cs"/>
              </a:endParaRPr>
            </a:p>
          </p:txBody>
        </p:sp>
        <p:sp>
          <p:nvSpPr>
            <p:cNvPr id="91" name="Freeform 162">
              <a:extLst>
                <a:ext uri="{FF2B5EF4-FFF2-40B4-BE49-F238E27FC236}">
                  <a16:creationId xmlns:a16="http://schemas.microsoft.com/office/drawing/2014/main" id="{D2327FDD-188B-4927-856F-D00FA6B4D753}"/>
                </a:ext>
              </a:extLst>
            </p:cNvPr>
            <p:cNvSpPr>
              <a:spLocks noEditPoints="1"/>
            </p:cNvSpPr>
            <p:nvPr/>
          </p:nvSpPr>
          <p:spPr bwMode="auto">
            <a:xfrm>
              <a:off x="4187686" y="2515065"/>
              <a:ext cx="225396" cy="360252"/>
            </a:xfrm>
            <a:custGeom>
              <a:avLst/>
              <a:gdLst>
                <a:gd name="T0" fmla="*/ 100 w 200"/>
                <a:gd name="T1" fmla="*/ 158 h 320"/>
                <a:gd name="T2" fmla="*/ 43 w 200"/>
                <a:gd name="T3" fmla="*/ 101 h 320"/>
                <a:gd name="T4" fmla="*/ 100 w 200"/>
                <a:gd name="T5" fmla="*/ 44 h 320"/>
                <a:gd name="T6" fmla="*/ 158 w 200"/>
                <a:gd name="T7" fmla="*/ 101 h 320"/>
                <a:gd name="T8" fmla="*/ 100 w 200"/>
                <a:gd name="T9" fmla="*/ 158 h 320"/>
                <a:gd name="T10" fmla="*/ 100 w 200"/>
                <a:gd name="T11" fmla="*/ 0 h 320"/>
                <a:gd name="T12" fmla="*/ 0 w 200"/>
                <a:gd name="T13" fmla="*/ 100 h 320"/>
                <a:gd name="T14" fmla="*/ 100 w 200"/>
                <a:gd name="T15" fmla="*/ 320 h 320"/>
                <a:gd name="T16" fmla="*/ 200 w 200"/>
                <a:gd name="T17" fmla="*/ 100 h 320"/>
                <a:gd name="T18" fmla="*/ 100 w 200"/>
                <a:gd name="T19" fmla="*/ 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0" h="320">
                  <a:moveTo>
                    <a:pt x="100" y="158"/>
                  </a:moveTo>
                  <a:cubicBezTo>
                    <a:pt x="69" y="158"/>
                    <a:pt x="43" y="133"/>
                    <a:pt x="43" y="101"/>
                  </a:cubicBezTo>
                  <a:cubicBezTo>
                    <a:pt x="43" y="70"/>
                    <a:pt x="69" y="44"/>
                    <a:pt x="100" y="44"/>
                  </a:cubicBezTo>
                  <a:cubicBezTo>
                    <a:pt x="132" y="44"/>
                    <a:pt x="158" y="70"/>
                    <a:pt x="158" y="101"/>
                  </a:cubicBezTo>
                  <a:cubicBezTo>
                    <a:pt x="158" y="133"/>
                    <a:pt x="132" y="158"/>
                    <a:pt x="100" y="158"/>
                  </a:cubicBezTo>
                  <a:close/>
                  <a:moveTo>
                    <a:pt x="100" y="0"/>
                  </a:moveTo>
                  <a:cubicBezTo>
                    <a:pt x="45" y="0"/>
                    <a:pt x="0" y="45"/>
                    <a:pt x="0" y="100"/>
                  </a:cubicBezTo>
                  <a:cubicBezTo>
                    <a:pt x="0" y="195"/>
                    <a:pt x="100" y="320"/>
                    <a:pt x="100" y="320"/>
                  </a:cubicBezTo>
                  <a:cubicBezTo>
                    <a:pt x="100" y="320"/>
                    <a:pt x="200" y="195"/>
                    <a:pt x="200" y="100"/>
                  </a:cubicBezTo>
                  <a:cubicBezTo>
                    <a:pt x="200" y="45"/>
                    <a:pt x="156" y="0"/>
                    <a:pt x="100" y="0"/>
                  </a:cubicBezTo>
                  <a:close/>
                </a:path>
              </a:pathLst>
            </a:custGeom>
            <a:solidFill>
              <a:srgbClr val="2980B9"/>
            </a:solidFill>
            <a:ln>
              <a:noFill/>
            </a:ln>
          </p:spPr>
          <p:txBody>
            <a:bodyPr vert="horz" wrap="square" lIns="84040" tIns="42020" rIns="84040" bIns="42020" numCol="1" anchor="t" anchorCtr="0" compatLnSpc="1">
              <a:prstTxWarp prst="textNoShape">
                <a:avLst/>
              </a:prstTxWarp>
            </a:bodyPr>
            <a:lstStyle/>
            <a:p>
              <a:pPr defTabSz="840341" fontAlgn="auto">
                <a:spcBef>
                  <a:spcPts val="0"/>
                </a:spcBef>
                <a:spcAft>
                  <a:spcPts val="0"/>
                </a:spcAft>
                <a:defRPr/>
              </a:pPr>
              <a:endParaRPr lang="en-US" sz="1655" b="0" kern="0">
                <a:solidFill>
                  <a:prstClr val="black"/>
                </a:solidFill>
                <a:latin typeface="Calibri"/>
                <a:cs typeface="+mn-cs"/>
              </a:endParaRPr>
            </a:p>
          </p:txBody>
        </p:sp>
        <p:sp>
          <p:nvSpPr>
            <p:cNvPr id="92" name="Freeform 163">
              <a:extLst>
                <a:ext uri="{FF2B5EF4-FFF2-40B4-BE49-F238E27FC236}">
                  <a16:creationId xmlns:a16="http://schemas.microsoft.com/office/drawing/2014/main" id="{59DB8EF7-CD9E-46D2-84F5-2639CA379E44}"/>
                </a:ext>
              </a:extLst>
            </p:cNvPr>
            <p:cNvSpPr>
              <a:spLocks noEditPoints="1"/>
            </p:cNvSpPr>
            <p:nvPr/>
          </p:nvSpPr>
          <p:spPr bwMode="auto">
            <a:xfrm>
              <a:off x="5363243" y="3051873"/>
              <a:ext cx="225396" cy="360252"/>
            </a:xfrm>
            <a:custGeom>
              <a:avLst/>
              <a:gdLst>
                <a:gd name="T0" fmla="*/ 100 w 200"/>
                <a:gd name="T1" fmla="*/ 158 h 320"/>
                <a:gd name="T2" fmla="*/ 43 w 200"/>
                <a:gd name="T3" fmla="*/ 101 h 320"/>
                <a:gd name="T4" fmla="*/ 100 w 200"/>
                <a:gd name="T5" fmla="*/ 44 h 320"/>
                <a:gd name="T6" fmla="*/ 158 w 200"/>
                <a:gd name="T7" fmla="*/ 101 h 320"/>
                <a:gd name="T8" fmla="*/ 100 w 200"/>
                <a:gd name="T9" fmla="*/ 158 h 320"/>
                <a:gd name="T10" fmla="*/ 100 w 200"/>
                <a:gd name="T11" fmla="*/ 0 h 320"/>
                <a:gd name="T12" fmla="*/ 0 w 200"/>
                <a:gd name="T13" fmla="*/ 100 h 320"/>
                <a:gd name="T14" fmla="*/ 100 w 200"/>
                <a:gd name="T15" fmla="*/ 320 h 320"/>
                <a:gd name="T16" fmla="*/ 200 w 200"/>
                <a:gd name="T17" fmla="*/ 100 h 320"/>
                <a:gd name="T18" fmla="*/ 100 w 200"/>
                <a:gd name="T19" fmla="*/ 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0" h="320">
                  <a:moveTo>
                    <a:pt x="100" y="158"/>
                  </a:moveTo>
                  <a:cubicBezTo>
                    <a:pt x="69" y="158"/>
                    <a:pt x="43" y="133"/>
                    <a:pt x="43" y="101"/>
                  </a:cubicBezTo>
                  <a:cubicBezTo>
                    <a:pt x="43" y="70"/>
                    <a:pt x="69" y="44"/>
                    <a:pt x="100" y="44"/>
                  </a:cubicBezTo>
                  <a:cubicBezTo>
                    <a:pt x="132" y="44"/>
                    <a:pt x="158" y="70"/>
                    <a:pt x="158" y="101"/>
                  </a:cubicBezTo>
                  <a:cubicBezTo>
                    <a:pt x="158" y="133"/>
                    <a:pt x="132" y="158"/>
                    <a:pt x="100" y="158"/>
                  </a:cubicBezTo>
                  <a:close/>
                  <a:moveTo>
                    <a:pt x="100" y="0"/>
                  </a:moveTo>
                  <a:cubicBezTo>
                    <a:pt x="45" y="0"/>
                    <a:pt x="0" y="45"/>
                    <a:pt x="0" y="100"/>
                  </a:cubicBezTo>
                  <a:cubicBezTo>
                    <a:pt x="0" y="195"/>
                    <a:pt x="100" y="320"/>
                    <a:pt x="100" y="320"/>
                  </a:cubicBezTo>
                  <a:cubicBezTo>
                    <a:pt x="100" y="320"/>
                    <a:pt x="200" y="195"/>
                    <a:pt x="200" y="100"/>
                  </a:cubicBezTo>
                  <a:cubicBezTo>
                    <a:pt x="200" y="45"/>
                    <a:pt x="156" y="0"/>
                    <a:pt x="100" y="0"/>
                  </a:cubicBezTo>
                  <a:close/>
                </a:path>
              </a:pathLst>
            </a:custGeom>
            <a:solidFill>
              <a:srgbClr val="F39C12"/>
            </a:solidFill>
            <a:ln>
              <a:noFill/>
            </a:ln>
          </p:spPr>
          <p:txBody>
            <a:bodyPr vert="horz" wrap="square" lIns="84040" tIns="42020" rIns="84040" bIns="42020" numCol="1" anchor="t" anchorCtr="0" compatLnSpc="1">
              <a:prstTxWarp prst="textNoShape">
                <a:avLst/>
              </a:prstTxWarp>
            </a:bodyPr>
            <a:lstStyle/>
            <a:p>
              <a:pPr defTabSz="840341" fontAlgn="auto">
                <a:spcBef>
                  <a:spcPts val="0"/>
                </a:spcBef>
                <a:spcAft>
                  <a:spcPts val="0"/>
                </a:spcAft>
                <a:defRPr/>
              </a:pPr>
              <a:endParaRPr lang="en-US" sz="1655" b="0" kern="0">
                <a:solidFill>
                  <a:prstClr val="black"/>
                </a:solidFill>
                <a:latin typeface="Calibri"/>
                <a:cs typeface="+mn-cs"/>
              </a:endParaRPr>
            </a:p>
          </p:txBody>
        </p:sp>
        <p:sp>
          <p:nvSpPr>
            <p:cNvPr id="93" name="Freeform 164">
              <a:extLst>
                <a:ext uri="{FF2B5EF4-FFF2-40B4-BE49-F238E27FC236}">
                  <a16:creationId xmlns:a16="http://schemas.microsoft.com/office/drawing/2014/main" id="{2CA6C173-3C91-4EDF-B4FC-DFCA23C6AA3F}"/>
                </a:ext>
              </a:extLst>
            </p:cNvPr>
            <p:cNvSpPr>
              <a:spLocks noEditPoints="1"/>
            </p:cNvSpPr>
            <p:nvPr/>
          </p:nvSpPr>
          <p:spPr bwMode="auto">
            <a:xfrm>
              <a:off x="4104498" y="4271073"/>
              <a:ext cx="225396" cy="360252"/>
            </a:xfrm>
            <a:custGeom>
              <a:avLst/>
              <a:gdLst>
                <a:gd name="T0" fmla="*/ 100 w 200"/>
                <a:gd name="T1" fmla="*/ 158 h 320"/>
                <a:gd name="T2" fmla="*/ 43 w 200"/>
                <a:gd name="T3" fmla="*/ 101 h 320"/>
                <a:gd name="T4" fmla="*/ 100 w 200"/>
                <a:gd name="T5" fmla="*/ 44 h 320"/>
                <a:gd name="T6" fmla="*/ 158 w 200"/>
                <a:gd name="T7" fmla="*/ 101 h 320"/>
                <a:gd name="T8" fmla="*/ 100 w 200"/>
                <a:gd name="T9" fmla="*/ 158 h 320"/>
                <a:gd name="T10" fmla="*/ 100 w 200"/>
                <a:gd name="T11" fmla="*/ 0 h 320"/>
                <a:gd name="T12" fmla="*/ 0 w 200"/>
                <a:gd name="T13" fmla="*/ 100 h 320"/>
                <a:gd name="T14" fmla="*/ 100 w 200"/>
                <a:gd name="T15" fmla="*/ 320 h 320"/>
                <a:gd name="T16" fmla="*/ 200 w 200"/>
                <a:gd name="T17" fmla="*/ 100 h 320"/>
                <a:gd name="T18" fmla="*/ 100 w 200"/>
                <a:gd name="T19" fmla="*/ 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0" h="320">
                  <a:moveTo>
                    <a:pt x="100" y="158"/>
                  </a:moveTo>
                  <a:cubicBezTo>
                    <a:pt x="69" y="158"/>
                    <a:pt x="43" y="133"/>
                    <a:pt x="43" y="101"/>
                  </a:cubicBezTo>
                  <a:cubicBezTo>
                    <a:pt x="43" y="70"/>
                    <a:pt x="69" y="44"/>
                    <a:pt x="100" y="44"/>
                  </a:cubicBezTo>
                  <a:cubicBezTo>
                    <a:pt x="132" y="44"/>
                    <a:pt x="158" y="70"/>
                    <a:pt x="158" y="101"/>
                  </a:cubicBezTo>
                  <a:cubicBezTo>
                    <a:pt x="158" y="133"/>
                    <a:pt x="132" y="158"/>
                    <a:pt x="100" y="158"/>
                  </a:cubicBezTo>
                  <a:close/>
                  <a:moveTo>
                    <a:pt x="100" y="0"/>
                  </a:moveTo>
                  <a:cubicBezTo>
                    <a:pt x="45" y="0"/>
                    <a:pt x="0" y="45"/>
                    <a:pt x="0" y="100"/>
                  </a:cubicBezTo>
                  <a:cubicBezTo>
                    <a:pt x="0" y="195"/>
                    <a:pt x="100" y="320"/>
                    <a:pt x="100" y="320"/>
                  </a:cubicBezTo>
                  <a:cubicBezTo>
                    <a:pt x="100" y="320"/>
                    <a:pt x="200" y="195"/>
                    <a:pt x="200" y="100"/>
                  </a:cubicBezTo>
                  <a:cubicBezTo>
                    <a:pt x="200" y="45"/>
                    <a:pt x="156" y="0"/>
                    <a:pt x="100" y="0"/>
                  </a:cubicBezTo>
                  <a:close/>
                </a:path>
              </a:pathLst>
            </a:custGeom>
            <a:solidFill>
              <a:srgbClr val="9BBB59"/>
            </a:solidFill>
            <a:ln>
              <a:noFill/>
            </a:ln>
          </p:spPr>
          <p:txBody>
            <a:bodyPr vert="horz" wrap="square" lIns="84040" tIns="42020" rIns="84040" bIns="42020" numCol="1" anchor="t" anchorCtr="0" compatLnSpc="1">
              <a:prstTxWarp prst="textNoShape">
                <a:avLst/>
              </a:prstTxWarp>
            </a:bodyPr>
            <a:lstStyle/>
            <a:p>
              <a:pPr defTabSz="840341" fontAlgn="auto">
                <a:spcBef>
                  <a:spcPts val="0"/>
                </a:spcBef>
                <a:spcAft>
                  <a:spcPts val="0"/>
                </a:spcAft>
                <a:defRPr/>
              </a:pPr>
              <a:endParaRPr lang="en-US" sz="1655" b="0" kern="0">
                <a:solidFill>
                  <a:prstClr val="black"/>
                </a:solidFill>
                <a:latin typeface="Calibri"/>
                <a:cs typeface="+mn-cs"/>
              </a:endParaRPr>
            </a:p>
          </p:txBody>
        </p:sp>
        <p:cxnSp>
          <p:nvCxnSpPr>
            <p:cNvPr id="94" name="Straight Connector 93">
              <a:extLst>
                <a:ext uri="{FF2B5EF4-FFF2-40B4-BE49-F238E27FC236}">
                  <a16:creationId xmlns:a16="http://schemas.microsoft.com/office/drawing/2014/main" id="{B46E2737-3235-487A-90FC-97DE9542D9A4}"/>
                </a:ext>
              </a:extLst>
            </p:cNvPr>
            <p:cNvCxnSpPr>
              <a:stCxn id="101" idx="6"/>
              <a:endCxn id="89" idx="2"/>
            </p:cNvCxnSpPr>
            <p:nvPr/>
          </p:nvCxnSpPr>
          <p:spPr>
            <a:xfrm flipV="1">
              <a:off x="1513543" y="2888796"/>
              <a:ext cx="2716469" cy="149137"/>
            </a:xfrm>
            <a:prstGeom prst="line">
              <a:avLst/>
            </a:prstGeom>
            <a:noFill/>
            <a:ln w="9525" cap="flat" cmpd="sng" algn="ctr">
              <a:solidFill>
                <a:sysClr val="window" lastClr="FFFFFF"/>
              </a:solidFill>
              <a:prstDash val="solid"/>
            </a:ln>
            <a:effectLst/>
          </p:spPr>
        </p:cxnSp>
        <p:cxnSp>
          <p:nvCxnSpPr>
            <p:cNvPr id="95" name="Straight Connector 94">
              <a:extLst>
                <a:ext uri="{FF2B5EF4-FFF2-40B4-BE49-F238E27FC236}">
                  <a16:creationId xmlns:a16="http://schemas.microsoft.com/office/drawing/2014/main" id="{24E28266-19BC-4AFE-8E9B-4DC90E3E099E}"/>
                </a:ext>
              </a:extLst>
            </p:cNvPr>
            <p:cNvCxnSpPr>
              <a:stCxn id="90" idx="4"/>
              <a:endCxn id="88" idx="6"/>
            </p:cNvCxnSpPr>
            <p:nvPr/>
          </p:nvCxnSpPr>
          <p:spPr>
            <a:xfrm flipH="1">
              <a:off x="4286591" y="3481519"/>
              <a:ext cx="1189352" cy="1149807"/>
            </a:xfrm>
            <a:prstGeom prst="line">
              <a:avLst/>
            </a:prstGeom>
            <a:noFill/>
            <a:ln w="9525" cap="flat" cmpd="sng" algn="ctr">
              <a:solidFill>
                <a:sysClr val="window" lastClr="FFFFFF"/>
              </a:solidFill>
              <a:prstDash val="solid"/>
            </a:ln>
            <a:effectLst/>
          </p:spPr>
        </p:cxnSp>
        <p:cxnSp>
          <p:nvCxnSpPr>
            <p:cNvPr id="96" name="Straight Connector 95">
              <a:extLst>
                <a:ext uri="{FF2B5EF4-FFF2-40B4-BE49-F238E27FC236}">
                  <a16:creationId xmlns:a16="http://schemas.microsoft.com/office/drawing/2014/main" id="{A4885426-3DEB-45AA-AABC-0BE79F4F6326}"/>
                </a:ext>
              </a:extLst>
            </p:cNvPr>
            <p:cNvCxnSpPr>
              <a:stCxn id="88" idx="2"/>
              <a:endCxn id="101" idx="6"/>
            </p:cNvCxnSpPr>
            <p:nvPr/>
          </p:nvCxnSpPr>
          <p:spPr>
            <a:xfrm flipH="1" flipV="1">
              <a:off x="1513543" y="3037933"/>
              <a:ext cx="2634260" cy="1593393"/>
            </a:xfrm>
            <a:prstGeom prst="line">
              <a:avLst/>
            </a:prstGeom>
            <a:noFill/>
            <a:ln w="9525" cap="flat" cmpd="sng" algn="ctr">
              <a:solidFill>
                <a:sysClr val="window" lastClr="FFFFFF"/>
              </a:solidFill>
              <a:prstDash val="solid"/>
            </a:ln>
            <a:effectLst/>
          </p:spPr>
        </p:cxnSp>
        <p:cxnSp>
          <p:nvCxnSpPr>
            <p:cNvPr id="97" name="Straight Connector 96">
              <a:extLst>
                <a:ext uri="{FF2B5EF4-FFF2-40B4-BE49-F238E27FC236}">
                  <a16:creationId xmlns:a16="http://schemas.microsoft.com/office/drawing/2014/main" id="{1DAF150B-03B5-4ED1-B97F-8E0CE8D0F48C}"/>
                </a:ext>
              </a:extLst>
            </p:cNvPr>
            <p:cNvCxnSpPr>
              <a:stCxn id="101" idx="6"/>
              <a:endCxn id="90" idx="2"/>
            </p:cNvCxnSpPr>
            <p:nvPr/>
          </p:nvCxnSpPr>
          <p:spPr>
            <a:xfrm>
              <a:off x="1513543" y="3037933"/>
              <a:ext cx="3893005" cy="374193"/>
            </a:xfrm>
            <a:prstGeom prst="line">
              <a:avLst/>
            </a:prstGeom>
            <a:noFill/>
            <a:ln w="9525" cap="flat" cmpd="sng" algn="ctr">
              <a:solidFill>
                <a:sysClr val="window" lastClr="FFFFFF"/>
              </a:solidFill>
              <a:prstDash val="solid"/>
            </a:ln>
            <a:effectLst/>
          </p:spPr>
        </p:cxnSp>
        <p:grpSp>
          <p:nvGrpSpPr>
            <p:cNvPr id="98" name="Group 97">
              <a:extLst>
                <a:ext uri="{FF2B5EF4-FFF2-40B4-BE49-F238E27FC236}">
                  <a16:creationId xmlns:a16="http://schemas.microsoft.com/office/drawing/2014/main" id="{E0297ECD-EE76-408E-B872-4F5CC7D41381}"/>
                </a:ext>
              </a:extLst>
            </p:cNvPr>
            <p:cNvGrpSpPr/>
            <p:nvPr/>
          </p:nvGrpSpPr>
          <p:grpSpPr>
            <a:xfrm>
              <a:off x="1308919" y="2902701"/>
              <a:ext cx="270459" cy="270459"/>
              <a:chOff x="981689" y="2177026"/>
              <a:chExt cx="202844" cy="202844"/>
            </a:xfrm>
          </p:grpSpPr>
          <p:sp>
            <p:nvSpPr>
              <p:cNvPr id="100" name="Oval 99">
                <a:extLst>
                  <a:ext uri="{FF2B5EF4-FFF2-40B4-BE49-F238E27FC236}">
                    <a16:creationId xmlns:a16="http://schemas.microsoft.com/office/drawing/2014/main" id="{B6BF7DD3-6ABC-4FF8-B6A2-A205CFB45017}"/>
                  </a:ext>
                </a:extLst>
              </p:cNvPr>
              <p:cNvSpPr/>
              <p:nvPr/>
            </p:nvSpPr>
            <p:spPr>
              <a:xfrm>
                <a:off x="981689" y="2177026"/>
                <a:ext cx="202844" cy="202844"/>
              </a:xfrm>
              <a:prstGeom prst="ellipse">
                <a:avLst/>
              </a:prstGeom>
              <a:solidFill>
                <a:srgbClr val="2C3E50"/>
              </a:solidFill>
              <a:ln w="9525" cap="flat" cmpd="sng" algn="ctr">
                <a:solidFill>
                  <a:sysClr val="window" lastClr="FFFFFF"/>
                </a:solidFill>
                <a:prstDash val="solid"/>
              </a:ln>
              <a:effectLst/>
            </p:spPr>
            <p:txBody>
              <a:bodyPr rtlCol="0" anchor="ctr"/>
              <a:lstStyle/>
              <a:p>
                <a:pPr algn="ctr" defTabSz="840341" fontAlgn="auto">
                  <a:spcBef>
                    <a:spcPts val="0"/>
                  </a:spcBef>
                  <a:spcAft>
                    <a:spcPts val="0"/>
                  </a:spcAft>
                  <a:defRPr/>
                </a:pPr>
                <a:endParaRPr lang="en-US" sz="1655" b="0" kern="0">
                  <a:solidFill>
                    <a:prstClr val="black"/>
                  </a:solidFill>
                  <a:latin typeface="Calibri"/>
                  <a:cs typeface="+mn-cs"/>
                </a:endParaRPr>
              </a:p>
            </p:txBody>
          </p:sp>
          <p:sp>
            <p:nvSpPr>
              <p:cNvPr id="101" name="Oval 100">
                <a:extLst>
                  <a:ext uri="{FF2B5EF4-FFF2-40B4-BE49-F238E27FC236}">
                    <a16:creationId xmlns:a16="http://schemas.microsoft.com/office/drawing/2014/main" id="{91952BCB-C3A7-462B-AAE3-ADDF41C4A40D}"/>
                  </a:ext>
                </a:extLst>
              </p:cNvPr>
              <p:cNvSpPr/>
              <p:nvPr/>
            </p:nvSpPr>
            <p:spPr>
              <a:xfrm>
                <a:off x="1031066" y="2226403"/>
                <a:ext cx="104091" cy="104091"/>
              </a:xfrm>
              <a:prstGeom prst="ellipse">
                <a:avLst/>
              </a:prstGeom>
              <a:solidFill>
                <a:sysClr val="window" lastClr="FFFFFF"/>
              </a:solidFill>
              <a:ln w="25400" cap="flat" cmpd="sng" algn="ctr">
                <a:noFill/>
                <a:prstDash val="solid"/>
              </a:ln>
              <a:effectLst/>
            </p:spPr>
            <p:txBody>
              <a:bodyPr rtlCol="0" anchor="ctr"/>
              <a:lstStyle/>
              <a:p>
                <a:pPr algn="ctr" defTabSz="840341" fontAlgn="auto">
                  <a:spcBef>
                    <a:spcPts val="0"/>
                  </a:spcBef>
                  <a:spcAft>
                    <a:spcPts val="0"/>
                  </a:spcAft>
                  <a:defRPr/>
                </a:pPr>
                <a:endParaRPr lang="en-US" sz="1655" b="0" kern="0">
                  <a:solidFill>
                    <a:prstClr val="black"/>
                  </a:solidFill>
                  <a:latin typeface="Calibri"/>
                  <a:cs typeface="+mn-cs"/>
                </a:endParaRPr>
              </a:p>
            </p:txBody>
          </p:sp>
        </p:grpSp>
        <p:sp>
          <p:nvSpPr>
            <p:cNvPr id="99" name="Freeform 6">
              <a:extLst>
                <a:ext uri="{FF2B5EF4-FFF2-40B4-BE49-F238E27FC236}">
                  <a16:creationId xmlns:a16="http://schemas.microsoft.com/office/drawing/2014/main" id="{AFA356EB-0A28-4169-97C3-B1D46DF1F0BA}"/>
                </a:ext>
              </a:extLst>
            </p:cNvPr>
            <p:cNvSpPr>
              <a:spLocks noEditPoints="1"/>
            </p:cNvSpPr>
            <p:nvPr/>
          </p:nvSpPr>
          <p:spPr bwMode="auto">
            <a:xfrm>
              <a:off x="1334625" y="2677678"/>
              <a:ext cx="225396" cy="360252"/>
            </a:xfrm>
            <a:custGeom>
              <a:avLst/>
              <a:gdLst>
                <a:gd name="T0" fmla="*/ 100 w 200"/>
                <a:gd name="T1" fmla="*/ 158 h 320"/>
                <a:gd name="T2" fmla="*/ 43 w 200"/>
                <a:gd name="T3" fmla="*/ 101 h 320"/>
                <a:gd name="T4" fmla="*/ 100 w 200"/>
                <a:gd name="T5" fmla="*/ 44 h 320"/>
                <a:gd name="T6" fmla="*/ 158 w 200"/>
                <a:gd name="T7" fmla="*/ 101 h 320"/>
                <a:gd name="T8" fmla="*/ 100 w 200"/>
                <a:gd name="T9" fmla="*/ 158 h 320"/>
                <a:gd name="T10" fmla="*/ 100 w 200"/>
                <a:gd name="T11" fmla="*/ 0 h 320"/>
                <a:gd name="T12" fmla="*/ 0 w 200"/>
                <a:gd name="T13" fmla="*/ 100 h 320"/>
                <a:gd name="T14" fmla="*/ 100 w 200"/>
                <a:gd name="T15" fmla="*/ 320 h 320"/>
                <a:gd name="T16" fmla="*/ 200 w 200"/>
                <a:gd name="T17" fmla="*/ 100 h 320"/>
                <a:gd name="T18" fmla="*/ 100 w 200"/>
                <a:gd name="T19" fmla="*/ 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0" h="320">
                  <a:moveTo>
                    <a:pt x="100" y="158"/>
                  </a:moveTo>
                  <a:cubicBezTo>
                    <a:pt x="69" y="158"/>
                    <a:pt x="43" y="133"/>
                    <a:pt x="43" y="101"/>
                  </a:cubicBezTo>
                  <a:cubicBezTo>
                    <a:pt x="43" y="70"/>
                    <a:pt x="69" y="44"/>
                    <a:pt x="100" y="44"/>
                  </a:cubicBezTo>
                  <a:cubicBezTo>
                    <a:pt x="132" y="44"/>
                    <a:pt x="158" y="70"/>
                    <a:pt x="158" y="101"/>
                  </a:cubicBezTo>
                  <a:cubicBezTo>
                    <a:pt x="158" y="133"/>
                    <a:pt x="132" y="158"/>
                    <a:pt x="100" y="158"/>
                  </a:cubicBezTo>
                  <a:close/>
                  <a:moveTo>
                    <a:pt x="100" y="0"/>
                  </a:moveTo>
                  <a:cubicBezTo>
                    <a:pt x="45" y="0"/>
                    <a:pt x="0" y="45"/>
                    <a:pt x="0" y="100"/>
                  </a:cubicBezTo>
                  <a:cubicBezTo>
                    <a:pt x="0" y="195"/>
                    <a:pt x="100" y="320"/>
                    <a:pt x="100" y="320"/>
                  </a:cubicBezTo>
                  <a:cubicBezTo>
                    <a:pt x="100" y="320"/>
                    <a:pt x="200" y="195"/>
                    <a:pt x="200" y="100"/>
                  </a:cubicBezTo>
                  <a:cubicBezTo>
                    <a:pt x="200" y="45"/>
                    <a:pt x="156" y="0"/>
                    <a:pt x="100" y="0"/>
                  </a:cubicBezTo>
                  <a:close/>
                </a:path>
              </a:pathLst>
            </a:custGeom>
            <a:solidFill>
              <a:srgbClr val="16A085"/>
            </a:solidFill>
            <a:ln>
              <a:noFill/>
            </a:ln>
          </p:spPr>
          <p:txBody>
            <a:bodyPr vert="horz" wrap="square" lIns="84040" tIns="42020" rIns="84040" bIns="42020" numCol="1" anchor="t" anchorCtr="0" compatLnSpc="1">
              <a:prstTxWarp prst="textNoShape">
                <a:avLst/>
              </a:prstTxWarp>
            </a:bodyPr>
            <a:lstStyle/>
            <a:p>
              <a:pPr defTabSz="840341" fontAlgn="auto">
                <a:spcBef>
                  <a:spcPts val="0"/>
                </a:spcBef>
                <a:spcAft>
                  <a:spcPts val="0"/>
                </a:spcAft>
                <a:defRPr/>
              </a:pPr>
              <a:endParaRPr lang="en-US" sz="1655" b="0" kern="0">
                <a:solidFill>
                  <a:prstClr val="black"/>
                </a:solidFill>
                <a:latin typeface="Calibri"/>
                <a:cs typeface="+mn-cs"/>
              </a:endParaRPr>
            </a:p>
          </p:txBody>
        </p:sp>
      </p:grpSp>
      <p:pic>
        <p:nvPicPr>
          <p:cNvPr id="27" name="Picture 2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051281" y="4629133"/>
            <a:ext cx="2729701" cy="1164647"/>
          </a:xfrm>
          <a:prstGeom prst="rect">
            <a:avLst/>
          </a:prstGeom>
        </p:spPr>
      </p:pic>
      <p:grpSp>
        <p:nvGrpSpPr>
          <p:cNvPr id="5" name="Group 4">
            <a:extLst>
              <a:ext uri="{FF2B5EF4-FFF2-40B4-BE49-F238E27FC236}">
                <a16:creationId xmlns:a16="http://schemas.microsoft.com/office/drawing/2014/main" id="{624F4AA8-4D8E-4D1F-8AE4-3E5F2022C027}"/>
              </a:ext>
            </a:extLst>
          </p:cNvPr>
          <p:cNvGrpSpPr/>
          <p:nvPr/>
        </p:nvGrpSpPr>
        <p:grpSpPr>
          <a:xfrm>
            <a:off x="3250823" y="3057305"/>
            <a:ext cx="6215933" cy="2747610"/>
            <a:chOff x="4084637" y="3408629"/>
            <a:chExt cx="9017707" cy="3986070"/>
          </a:xfrm>
        </p:grpSpPr>
        <p:pic>
          <p:nvPicPr>
            <p:cNvPr id="4" name="Picture 3">
              <a:extLst>
                <a:ext uri="{FF2B5EF4-FFF2-40B4-BE49-F238E27FC236}">
                  <a16:creationId xmlns:a16="http://schemas.microsoft.com/office/drawing/2014/main" id="{CF7AF229-5FFB-4BFF-892F-4B96BD3257A5}"/>
                </a:ext>
              </a:extLst>
            </p:cNvPr>
            <p:cNvPicPr>
              <a:picLocks noChangeAspect="1"/>
            </p:cNvPicPr>
            <p:nvPr/>
          </p:nvPicPr>
          <p:blipFill>
            <a:blip r:embed="rId5"/>
            <a:stretch>
              <a:fillRect/>
            </a:stretch>
          </p:blipFill>
          <p:spPr>
            <a:xfrm>
              <a:off x="5125102" y="3696582"/>
              <a:ext cx="6917962" cy="3698117"/>
            </a:xfrm>
            <a:prstGeom prst="rect">
              <a:avLst/>
            </a:prstGeom>
          </p:spPr>
        </p:pic>
        <p:pic>
          <p:nvPicPr>
            <p:cNvPr id="41" name="Picture 40">
              <a:extLst>
                <a:ext uri="{FF2B5EF4-FFF2-40B4-BE49-F238E27FC236}">
                  <a16:creationId xmlns:a16="http://schemas.microsoft.com/office/drawing/2014/main" id="{AE056496-906C-4E02-AA05-402FAE3BD87F}"/>
                </a:ext>
              </a:extLst>
            </p:cNvPr>
            <p:cNvPicPr>
              <a:picLocks noChangeAspect="1"/>
            </p:cNvPicPr>
            <p:nvPr/>
          </p:nvPicPr>
          <p:blipFill rotWithShape="1">
            <a:blip r:embed="rId6"/>
            <a:srcRect b="35324"/>
            <a:stretch/>
          </p:blipFill>
          <p:spPr>
            <a:xfrm>
              <a:off x="4084637" y="3408629"/>
              <a:ext cx="9017707" cy="3354853"/>
            </a:xfrm>
            <a:prstGeom prst="rect">
              <a:avLst/>
            </a:prstGeom>
          </p:spPr>
        </p:pic>
      </p:grpSp>
    </p:spTree>
    <p:extLst>
      <p:ext uri="{BB962C8B-B14F-4D97-AF65-F5344CB8AC3E}">
        <p14:creationId xmlns:p14="http://schemas.microsoft.com/office/powerpoint/2010/main" val="3848104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Azure Cosmos DB offers multiple, well defined (relaxed) consistency models to choose from">
            <a:extLst>
              <a:ext uri="{FF2B5EF4-FFF2-40B4-BE49-F238E27FC236}">
                <a16:creationId xmlns:a16="http://schemas.microsoft.com/office/drawing/2014/main" id="{4B8C5E4C-1DF3-4E33-9700-830FE9F743E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40478" y="2695071"/>
            <a:ext cx="4663045" cy="146785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dirty="0"/>
              <a:t>Consistency models</a:t>
            </a:r>
          </a:p>
        </p:txBody>
      </p:sp>
      <p:sp>
        <p:nvSpPr>
          <p:cNvPr id="4" name="Text Placeholder 3"/>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3893371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0 0 L 0 -0.34213 " pathEditMode="relative" rAng="0" ptsTypes="AA">
                                      <p:cBhvr>
                                        <p:cTn id="6" dur="2000" fill="hold"/>
                                        <p:tgtEl>
                                          <p:spTgt spid="1026"/>
                                        </p:tgtEl>
                                        <p:attrNameLst>
                                          <p:attrName>ppt_x</p:attrName>
                                          <p:attrName>ppt_y</p:attrName>
                                        </p:attrNameLst>
                                      </p:cBhvr>
                                      <p:rCtr x="0" y="-1710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Azure Cosmos DB offers multiple, well defined (relaxed) consistency models to choose from">
            <a:extLst>
              <a:ext uri="{FF2B5EF4-FFF2-40B4-BE49-F238E27FC236}">
                <a16:creationId xmlns:a16="http://schemas.microsoft.com/office/drawing/2014/main" id="{4B8C5E4C-1DF3-4E33-9700-830FE9F743E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40478" y="1000165"/>
            <a:ext cx="4663045" cy="1467859"/>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2" name="Table 1">
            <a:extLst>
              <a:ext uri="{FF2B5EF4-FFF2-40B4-BE49-F238E27FC236}">
                <a16:creationId xmlns:a16="http://schemas.microsoft.com/office/drawing/2014/main" id="{949336AD-6547-4594-9F8E-AA84891C2BAA}"/>
              </a:ext>
            </a:extLst>
          </p:cNvPr>
          <p:cNvGraphicFramePr>
            <a:graphicFrameLocks noGrp="1"/>
          </p:cNvGraphicFramePr>
          <p:nvPr/>
        </p:nvGraphicFramePr>
        <p:xfrm>
          <a:off x="159166" y="2429692"/>
          <a:ext cx="8825669" cy="2726055"/>
        </p:xfrm>
        <a:graphic>
          <a:graphicData uri="http://schemas.openxmlformats.org/drawingml/2006/table">
            <a:tbl>
              <a:tblPr/>
              <a:tblGrid>
                <a:gridCol w="2570384">
                  <a:extLst>
                    <a:ext uri="{9D8B030D-6E8A-4147-A177-3AD203B41FA5}">
                      <a16:colId xmlns:a16="http://schemas.microsoft.com/office/drawing/2014/main" val="3161367515"/>
                    </a:ext>
                  </a:extLst>
                </a:gridCol>
                <a:gridCol w="6255285">
                  <a:extLst>
                    <a:ext uri="{9D8B030D-6E8A-4147-A177-3AD203B41FA5}">
                      <a16:colId xmlns:a16="http://schemas.microsoft.com/office/drawing/2014/main" val="3355261076"/>
                    </a:ext>
                  </a:extLst>
                </a:gridCol>
              </a:tblGrid>
              <a:tr h="325755">
                <a:tc>
                  <a:txBody>
                    <a:bodyPr/>
                    <a:lstStyle/>
                    <a:p>
                      <a:pPr algn="l" fontAlgn="b"/>
                      <a:r>
                        <a:rPr lang="en-US" sz="1000" b="1">
                          <a:effectLst/>
                          <a:latin typeface="segoe-ui_semibold"/>
                        </a:rPr>
                        <a:t>Consistency Level</a:t>
                      </a:r>
                    </a:p>
                  </a:txBody>
                  <a:tcPr marL="114300" marR="114300" marT="85725" marB="85725" anchor="b">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12700"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algn="l" fontAlgn="b"/>
                      <a:r>
                        <a:rPr lang="en-US" sz="1000" b="1" dirty="0">
                          <a:effectLst/>
                          <a:latin typeface="segoe-ui_semibold"/>
                        </a:rPr>
                        <a:t>Guarantees</a:t>
                      </a:r>
                    </a:p>
                  </a:txBody>
                  <a:tcPr marL="114300" marR="114300" marT="85725" marB="85725" anchor="b">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12700"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extLst>
                  <a:ext uri="{0D108BD9-81ED-4DB2-BD59-A6C34878D82A}">
                    <a16:rowId xmlns:a16="http://schemas.microsoft.com/office/drawing/2014/main" val="975038802"/>
                  </a:ext>
                </a:extLst>
              </a:tr>
              <a:tr h="325755">
                <a:tc>
                  <a:txBody>
                    <a:bodyPr/>
                    <a:lstStyle/>
                    <a:p>
                      <a:pPr fontAlgn="t"/>
                      <a:r>
                        <a:rPr lang="en-US" sz="1000">
                          <a:effectLst/>
                        </a:rPr>
                        <a:t>Strong</a:t>
                      </a:r>
                    </a:p>
                  </a:txBody>
                  <a:tcPr marL="114300" marR="114300" marT="85725" marB="85725">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fontAlgn="t"/>
                      <a:r>
                        <a:rPr lang="en-US" sz="1000" dirty="0">
                          <a:effectLst/>
                        </a:rPr>
                        <a:t>Linearizability (once operation is complete, it </a:t>
                      </a:r>
                      <a:r>
                        <a:rPr lang="en-US" sz="1000" b="0" u="none" dirty="0">
                          <a:effectLst/>
                        </a:rPr>
                        <a:t>will</a:t>
                      </a:r>
                      <a:r>
                        <a:rPr lang="en-US" sz="1000" dirty="0">
                          <a:effectLst/>
                        </a:rPr>
                        <a:t> be visible to all)</a:t>
                      </a:r>
                    </a:p>
                  </a:txBody>
                  <a:tcPr marL="114300" marR="114300" marT="85725" marB="85725">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extLst>
                  <a:ext uri="{0D108BD9-81ED-4DB2-BD59-A6C34878D82A}">
                    <a16:rowId xmlns:a16="http://schemas.microsoft.com/office/drawing/2014/main" val="1142386260"/>
                  </a:ext>
                </a:extLst>
              </a:tr>
              <a:tr h="788670">
                <a:tc>
                  <a:txBody>
                    <a:bodyPr/>
                    <a:lstStyle/>
                    <a:p>
                      <a:pPr fontAlgn="t"/>
                      <a:r>
                        <a:rPr lang="en-US" sz="1000">
                          <a:effectLst/>
                        </a:rPr>
                        <a:t>Bounded Staleness</a:t>
                      </a:r>
                    </a:p>
                  </a:txBody>
                  <a:tcPr marL="114300" marR="114300" marT="85725" marB="85725">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fontAlgn="t"/>
                      <a:r>
                        <a:rPr lang="en-US" sz="1000" dirty="0">
                          <a:effectLst/>
                        </a:rPr>
                        <a:t>Consistent Prefix.</a:t>
                      </a:r>
                    </a:p>
                    <a:p>
                      <a:pPr fontAlgn="t"/>
                      <a:r>
                        <a:rPr lang="en-US" sz="1000" dirty="0">
                          <a:effectLst/>
                        </a:rPr>
                        <a:t>Reads lag behind writes by at most k prefixes or t interval</a:t>
                      </a:r>
                    </a:p>
                    <a:p>
                      <a:pPr fontAlgn="t"/>
                      <a:r>
                        <a:rPr lang="en-US" sz="1000" dirty="0">
                          <a:effectLst/>
                        </a:rPr>
                        <a:t>Similar properties to strong consistency (except within staleness window), while preserving 99.99% availability and low latency.</a:t>
                      </a:r>
                    </a:p>
                  </a:txBody>
                  <a:tcPr marL="114300" marR="114300" marT="85725" marB="85725">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extLst>
                  <a:ext uri="{0D108BD9-81ED-4DB2-BD59-A6C34878D82A}">
                    <a16:rowId xmlns:a16="http://schemas.microsoft.com/office/drawing/2014/main" val="1840219728"/>
                  </a:ext>
                </a:extLst>
              </a:tr>
              <a:tr h="634365">
                <a:tc>
                  <a:txBody>
                    <a:bodyPr/>
                    <a:lstStyle/>
                    <a:p>
                      <a:pPr fontAlgn="t"/>
                      <a:r>
                        <a:rPr lang="en-US" sz="1000" dirty="0">
                          <a:effectLst/>
                        </a:rPr>
                        <a:t>Session</a:t>
                      </a:r>
                    </a:p>
                  </a:txBody>
                  <a:tcPr marL="114300" marR="114300" marT="85725" marB="85725">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fontAlgn="t"/>
                      <a:r>
                        <a:rPr lang="en-US" sz="1000" dirty="0">
                          <a:effectLst/>
                        </a:rPr>
                        <a:t>Consistent Prefix.</a:t>
                      </a:r>
                    </a:p>
                    <a:p>
                      <a:pPr fontAlgn="t"/>
                      <a:r>
                        <a:rPr lang="en-US" sz="1000" dirty="0">
                          <a:effectLst/>
                        </a:rPr>
                        <a:t>Within a session: monotonic reads, monotonic writes, read-your-writes, write-follows-reads</a:t>
                      </a:r>
                    </a:p>
                    <a:p>
                      <a:pPr fontAlgn="t"/>
                      <a:r>
                        <a:rPr lang="en-US" sz="1000" dirty="0">
                          <a:effectLst/>
                        </a:rPr>
                        <a:t>Predictable consistency for a session, high read throughput + low latency</a:t>
                      </a:r>
                    </a:p>
                  </a:txBody>
                  <a:tcPr marL="114300" marR="114300" marT="85725" marB="85725">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extLst>
                  <a:ext uri="{0D108BD9-81ED-4DB2-BD59-A6C34878D82A}">
                    <a16:rowId xmlns:a16="http://schemas.microsoft.com/office/drawing/2014/main" val="11154513"/>
                  </a:ext>
                </a:extLst>
              </a:tr>
              <a:tr h="325755">
                <a:tc>
                  <a:txBody>
                    <a:bodyPr/>
                    <a:lstStyle/>
                    <a:p>
                      <a:pPr fontAlgn="t"/>
                      <a:r>
                        <a:rPr lang="en-US" sz="1000" dirty="0">
                          <a:effectLst/>
                        </a:rPr>
                        <a:t>Consistent Prefix</a:t>
                      </a:r>
                    </a:p>
                  </a:txBody>
                  <a:tcPr marL="114300" marR="114300" marT="85725" marB="85725">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tc>
                  <a:txBody>
                    <a:bodyPr/>
                    <a:lstStyle/>
                    <a:p>
                      <a:pPr fontAlgn="t"/>
                      <a:r>
                        <a:rPr lang="en-US" sz="1000" dirty="0">
                          <a:effectLst/>
                        </a:rPr>
                        <a:t>Reads will never see out of order writes (no gaps).</a:t>
                      </a:r>
                    </a:p>
                  </a:txBody>
                  <a:tcPr marL="114300" marR="114300" marT="85725" marB="85725">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9525" cap="flat" cmpd="sng" algn="ctr">
                      <a:solidFill>
                        <a:srgbClr val="E3E3E3"/>
                      </a:solidFill>
                      <a:prstDash val="solid"/>
                      <a:round/>
                      <a:headEnd type="none" w="med" len="med"/>
                      <a:tailEnd type="none" w="med" len="med"/>
                    </a:lnB>
                    <a:solidFill>
                      <a:srgbClr val="FFFFFF"/>
                    </a:solidFill>
                  </a:tcPr>
                </a:tc>
                <a:extLst>
                  <a:ext uri="{0D108BD9-81ED-4DB2-BD59-A6C34878D82A}">
                    <a16:rowId xmlns:a16="http://schemas.microsoft.com/office/drawing/2014/main" val="1742965067"/>
                  </a:ext>
                </a:extLst>
              </a:tr>
              <a:tr h="325755">
                <a:tc>
                  <a:txBody>
                    <a:bodyPr/>
                    <a:lstStyle/>
                    <a:p>
                      <a:pPr fontAlgn="t"/>
                      <a:r>
                        <a:rPr lang="en-US" sz="1000">
                          <a:effectLst/>
                        </a:rPr>
                        <a:t>Eventual</a:t>
                      </a:r>
                    </a:p>
                  </a:txBody>
                  <a:tcPr marL="114300" marR="114300" marT="85725" marB="85725">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12700" cap="flat" cmpd="sng" algn="ctr">
                      <a:solidFill>
                        <a:srgbClr val="E3E3E3"/>
                      </a:solidFill>
                      <a:prstDash val="solid"/>
                      <a:round/>
                      <a:headEnd type="none" w="med" len="med"/>
                      <a:tailEnd type="none" w="med" len="med"/>
                    </a:lnB>
                    <a:solidFill>
                      <a:srgbClr val="FFFFFF"/>
                    </a:solidFill>
                  </a:tcPr>
                </a:tc>
                <a:tc>
                  <a:txBody>
                    <a:bodyPr/>
                    <a:lstStyle/>
                    <a:p>
                      <a:pPr fontAlgn="t"/>
                      <a:r>
                        <a:rPr lang="en-US" sz="1000" dirty="0">
                          <a:effectLst/>
                        </a:rPr>
                        <a:t>Potential for out of order reads. Lowest cost for reads of all consistency levels.</a:t>
                      </a:r>
                    </a:p>
                  </a:txBody>
                  <a:tcPr marL="114300" marR="114300" marT="85725" marB="85725">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9525" cap="flat" cmpd="sng" algn="ctr">
                      <a:solidFill>
                        <a:srgbClr val="E3E3E3"/>
                      </a:solidFill>
                      <a:prstDash val="solid"/>
                      <a:round/>
                      <a:headEnd type="none" w="med" len="med"/>
                      <a:tailEnd type="none" w="med" len="med"/>
                    </a:lnT>
                    <a:lnB w="12700" cap="flat" cmpd="sng" algn="ctr">
                      <a:solidFill>
                        <a:srgbClr val="E3E3E3"/>
                      </a:solidFill>
                      <a:prstDash val="solid"/>
                      <a:round/>
                      <a:headEnd type="none" w="med" len="med"/>
                      <a:tailEnd type="none" w="med" len="med"/>
                    </a:lnB>
                    <a:solidFill>
                      <a:srgbClr val="FFFFFF"/>
                    </a:solidFill>
                  </a:tcPr>
                </a:tc>
                <a:extLst>
                  <a:ext uri="{0D108BD9-81ED-4DB2-BD59-A6C34878D82A}">
                    <a16:rowId xmlns:a16="http://schemas.microsoft.com/office/drawing/2014/main" val="692152620"/>
                  </a:ext>
                </a:extLst>
              </a:tr>
            </a:tbl>
          </a:graphicData>
        </a:graphic>
      </p:graphicFrame>
      <p:sp>
        <p:nvSpPr>
          <p:cNvPr id="3" name="Title 2"/>
          <p:cNvSpPr>
            <a:spLocks noGrp="1"/>
          </p:cNvSpPr>
          <p:nvPr>
            <p:ph type="title"/>
          </p:nvPr>
        </p:nvSpPr>
        <p:spPr/>
        <p:txBody>
          <a:bodyPr/>
          <a:lstStyle/>
          <a:p>
            <a:r>
              <a:rPr lang="en-US" dirty="0"/>
              <a:t>Consistency models</a:t>
            </a:r>
          </a:p>
        </p:txBody>
      </p:sp>
      <p:sp>
        <p:nvSpPr>
          <p:cNvPr id="5" name="Text Placeholder 4"/>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279410189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Azure Cosmos DB offers multiple, well defined (relaxed) consistency models to choose from">
            <a:extLst>
              <a:ext uri="{FF2B5EF4-FFF2-40B4-BE49-F238E27FC236}">
                <a16:creationId xmlns:a16="http://schemas.microsoft.com/office/drawing/2014/main" id="{4B8C5E4C-1DF3-4E33-9700-830FE9F743E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40478" y="1000165"/>
            <a:ext cx="4663045" cy="1467859"/>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3">
            <a:extLst>
              <a:ext uri="{FF2B5EF4-FFF2-40B4-BE49-F238E27FC236}">
                <a16:creationId xmlns:a16="http://schemas.microsoft.com/office/drawing/2014/main" id="{DAD4EAC5-38C5-4C1E-B2C7-B20CA2A8809B}"/>
              </a:ext>
            </a:extLst>
          </p:cNvPr>
          <p:cNvSpPr>
            <a:spLocks noChangeArrowheads="1"/>
          </p:cNvSpPr>
          <p:nvPr/>
        </p:nvSpPr>
        <p:spPr bwMode="auto">
          <a:xfrm>
            <a:off x="1941467" y="2659548"/>
            <a:ext cx="5261066" cy="3462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algn="ctr" defTabSz="685800" eaLnBrk="0" hangingPunct="0">
              <a:defRPr/>
            </a:pPr>
            <a:r>
              <a:rPr lang="en-US" altLang="en-US" sz="1350" dirty="0">
                <a:solidFill>
                  <a:prstClr val="black"/>
                </a:solidFill>
                <a:latin typeface="Calibri" panose="020F0502020204030204"/>
                <a:cs typeface="+mn-cs"/>
              </a:rPr>
              <a:t>Bounded-Staleness:</a:t>
            </a:r>
            <a:r>
              <a:rPr lang="en-US" altLang="en-US" sz="1350" b="0" dirty="0">
                <a:solidFill>
                  <a:prstClr val="black"/>
                </a:solidFill>
                <a:latin typeface="Calibri" panose="020F0502020204030204"/>
                <a:cs typeface="+mn-cs"/>
              </a:rPr>
              <a:t> Bounds are set server-side via the Azure Portal</a:t>
            </a:r>
          </a:p>
          <a:p>
            <a:pPr defTabSz="685800" eaLnBrk="0" hangingPunct="0">
              <a:defRPr/>
            </a:pPr>
            <a:endParaRPr lang="en-US" altLang="en-US" sz="900" b="0" dirty="0">
              <a:solidFill>
                <a:prstClr val="black"/>
              </a:solidFill>
              <a:latin typeface="Arial" panose="020B0604020202020204" pitchFamily="34" charset="0"/>
              <a:cs typeface="+mn-cs"/>
            </a:endParaRPr>
          </a:p>
        </p:txBody>
      </p:sp>
      <p:pic>
        <p:nvPicPr>
          <p:cNvPr id="9" name="Picture 8">
            <a:extLst>
              <a:ext uri="{FF2B5EF4-FFF2-40B4-BE49-F238E27FC236}">
                <a16:creationId xmlns:a16="http://schemas.microsoft.com/office/drawing/2014/main" id="{06998F1B-F4DD-4AFC-919E-F0E8898E81EF}"/>
              </a:ext>
            </a:extLst>
          </p:cNvPr>
          <p:cNvPicPr>
            <a:picLocks noChangeAspect="1"/>
          </p:cNvPicPr>
          <p:nvPr/>
        </p:nvPicPr>
        <p:blipFill>
          <a:blip r:embed="rId4"/>
          <a:stretch>
            <a:fillRect/>
          </a:stretch>
        </p:blipFill>
        <p:spPr>
          <a:xfrm>
            <a:off x="2100604" y="3005797"/>
            <a:ext cx="4942793" cy="2642256"/>
          </a:xfrm>
          <a:prstGeom prst="rect">
            <a:avLst/>
          </a:prstGeom>
        </p:spPr>
      </p:pic>
      <p:sp>
        <p:nvSpPr>
          <p:cNvPr id="7" name="Rectangle 6">
            <a:extLst>
              <a:ext uri="{FF2B5EF4-FFF2-40B4-BE49-F238E27FC236}">
                <a16:creationId xmlns:a16="http://schemas.microsoft.com/office/drawing/2014/main" id="{1D855E37-2609-48CB-8A9A-5E332A1113C4}"/>
              </a:ext>
            </a:extLst>
          </p:cNvPr>
          <p:cNvSpPr/>
          <p:nvPr/>
        </p:nvSpPr>
        <p:spPr>
          <a:xfrm>
            <a:off x="3233059" y="970773"/>
            <a:ext cx="724987" cy="934772"/>
          </a:xfrm>
          <a:prstGeom prst="rect">
            <a:avLst/>
          </a:prstGeom>
          <a:noFill/>
          <a:ln w="381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fontAlgn="auto">
              <a:spcBef>
                <a:spcPts val="0"/>
              </a:spcBef>
              <a:spcAft>
                <a:spcPts val="0"/>
              </a:spcAft>
              <a:defRPr/>
            </a:pPr>
            <a:endParaRPr lang="en-US" sz="1350" b="0">
              <a:solidFill>
                <a:prstClr val="white"/>
              </a:solidFill>
              <a:latin typeface="Calibri" panose="020F0502020204030204"/>
            </a:endParaRPr>
          </a:p>
        </p:txBody>
      </p:sp>
      <p:sp>
        <p:nvSpPr>
          <p:cNvPr id="2" name="Title 1"/>
          <p:cNvSpPr>
            <a:spLocks noGrp="1"/>
          </p:cNvSpPr>
          <p:nvPr>
            <p:ph type="title"/>
          </p:nvPr>
        </p:nvSpPr>
        <p:spPr/>
        <p:txBody>
          <a:bodyPr/>
          <a:lstStyle/>
          <a:p>
            <a:r>
              <a:rPr lang="en-US" dirty="0"/>
              <a:t>Consistency models</a:t>
            </a:r>
          </a:p>
        </p:txBody>
      </p:sp>
      <p:sp>
        <p:nvSpPr>
          <p:cNvPr id="4" name="Text Placeholder 3"/>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272819400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Azure Cosmos DB offers multiple, well defined (relaxed) consistency models to choose from">
            <a:extLst>
              <a:ext uri="{FF2B5EF4-FFF2-40B4-BE49-F238E27FC236}">
                <a16:creationId xmlns:a16="http://schemas.microsoft.com/office/drawing/2014/main" id="{4B8C5E4C-1DF3-4E33-9700-830FE9F743E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40478" y="1000165"/>
            <a:ext cx="4663045" cy="1467859"/>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3">
            <a:extLst>
              <a:ext uri="{FF2B5EF4-FFF2-40B4-BE49-F238E27FC236}">
                <a16:creationId xmlns:a16="http://schemas.microsoft.com/office/drawing/2014/main" id="{DAD4EAC5-38C5-4C1E-B2C7-B20CA2A8809B}"/>
              </a:ext>
            </a:extLst>
          </p:cNvPr>
          <p:cNvSpPr>
            <a:spLocks noChangeArrowheads="1"/>
          </p:cNvSpPr>
          <p:nvPr/>
        </p:nvSpPr>
        <p:spPr bwMode="auto">
          <a:xfrm>
            <a:off x="894507" y="3349089"/>
            <a:ext cx="4795780" cy="26314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defTabSz="685800" eaLnBrk="0" hangingPunct="0">
              <a:defRPr/>
            </a:pPr>
            <a:endParaRPr lang="en-US" altLang="en-US" sz="900" b="0" dirty="0">
              <a:solidFill>
                <a:srgbClr val="0000FF"/>
              </a:solidFill>
              <a:latin typeface="Consolas" panose="020B0609020204030204" pitchFamily="49" charset="0"/>
              <a:cs typeface="+mn-cs"/>
            </a:endParaRPr>
          </a:p>
          <a:p>
            <a:pPr defTabSz="685800" eaLnBrk="0" hangingPunct="0">
              <a:defRPr/>
            </a:pPr>
            <a:r>
              <a:rPr lang="en-US" altLang="en-US" sz="900" b="0" dirty="0">
                <a:solidFill>
                  <a:srgbClr val="0000FF"/>
                </a:solidFill>
                <a:latin typeface="Consolas" panose="020B0609020204030204" pitchFamily="49" charset="0"/>
                <a:cs typeface="+mn-cs"/>
              </a:rPr>
              <a:t>string</a:t>
            </a:r>
            <a:r>
              <a:rPr lang="en-US" altLang="en-US" sz="900" b="0" dirty="0">
                <a:solidFill>
                  <a:srgbClr val="000000"/>
                </a:solidFill>
                <a:latin typeface="Consolas" panose="020B0609020204030204" pitchFamily="49" charset="0"/>
                <a:cs typeface="+mn-cs"/>
              </a:rPr>
              <a:t> </a:t>
            </a:r>
            <a:r>
              <a:rPr lang="en-US" altLang="en-US" sz="900" b="0" dirty="0" err="1">
                <a:solidFill>
                  <a:srgbClr val="000000"/>
                </a:solidFill>
                <a:latin typeface="Consolas" panose="020B0609020204030204" pitchFamily="49" charset="0"/>
                <a:cs typeface="+mn-cs"/>
              </a:rPr>
              <a:t>sessionToken</a:t>
            </a:r>
            <a:r>
              <a:rPr lang="en-US" altLang="en-US" sz="900" b="0" dirty="0">
                <a:solidFill>
                  <a:srgbClr val="000000"/>
                </a:solidFill>
                <a:latin typeface="Consolas" panose="020B0609020204030204" pitchFamily="49" charset="0"/>
                <a:cs typeface="+mn-cs"/>
              </a:rPr>
              <a:t>;</a:t>
            </a:r>
          </a:p>
          <a:p>
            <a:pPr defTabSz="685800" eaLnBrk="0" hangingPunct="0">
              <a:defRPr/>
            </a:pPr>
            <a:endParaRPr lang="en-US" altLang="en-US" sz="900" b="0" dirty="0">
              <a:solidFill>
                <a:srgbClr val="000000"/>
              </a:solidFill>
              <a:latin typeface="Consolas" panose="020B0609020204030204" pitchFamily="49" charset="0"/>
              <a:cs typeface="+mn-cs"/>
            </a:endParaRPr>
          </a:p>
          <a:p>
            <a:pPr defTabSz="685800" eaLnBrk="0" hangingPunct="0">
              <a:defRPr/>
            </a:pPr>
            <a:r>
              <a:rPr lang="en-US" altLang="en-US" sz="900" b="0" dirty="0">
                <a:solidFill>
                  <a:srgbClr val="0000FF"/>
                </a:solidFill>
                <a:latin typeface="Consolas" panose="020B0609020204030204" pitchFamily="49" charset="0"/>
                <a:cs typeface="+mn-cs"/>
              </a:rPr>
              <a:t>using</a:t>
            </a:r>
            <a:r>
              <a:rPr lang="en-US" altLang="en-US" sz="900" b="0" dirty="0">
                <a:solidFill>
                  <a:srgbClr val="000000"/>
                </a:solidFill>
                <a:latin typeface="Consolas" panose="020B0609020204030204" pitchFamily="49" charset="0"/>
                <a:cs typeface="+mn-cs"/>
              </a:rPr>
              <a:t> (</a:t>
            </a:r>
            <a:r>
              <a:rPr lang="en-US" altLang="en-US" sz="900" b="0" dirty="0" err="1">
                <a:solidFill>
                  <a:srgbClr val="000000"/>
                </a:solidFill>
                <a:latin typeface="Consolas" panose="020B0609020204030204" pitchFamily="49" charset="0"/>
                <a:cs typeface="+mn-cs"/>
              </a:rPr>
              <a:t>DocumentClient</a:t>
            </a:r>
            <a:r>
              <a:rPr lang="en-US" altLang="en-US" sz="900" b="0" dirty="0">
                <a:solidFill>
                  <a:srgbClr val="000000"/>
                </a:solidFill>
                <a:latin typeface="Consolas" panose="020B0609020204030204" pitchFamily="49" charset="0"/>
                <a:cs typeface="+mn-cs"/>
              </a:rPr>
              <a:t> client = </a:t>
            </a:r>
            <a:r>
              <a:rPr lang="en-US" altLang="en-US" sz="900" b="0" dirty="0">
                <a:solidFill>
                  <a:srgbClr val="0000FF"/>
                </a:solidFill>
                <a:latin typeface="Consolas" panose="020B0609020204030204" pitchFamily="49" charset="0"/>
                <a:cs typeface="+mn-cs"/>
              </a:rPr>
              <a:t>new</a:t>
            </a:r>
            <a:r>
              <a:rPr lang="en-US" altLang="en-US" sz="900" b="0" dirty="0">
                <a:solidFill>
                  <a:srgbClr val="000000"/>
                </a:solidFill>
                <a:latin typeface="Consolas" panose="020B0609020204030204" pitchFamily="49" charset="0"/>
                <a:cs typeface="+mn-cs"/>
              </a:rPr>
              <a:t> </a:t>
            </a:r>
            <a:r>
              <a:rPr lang="en-US" altLang="en-US" sz="900" b="0" dirty="0" err="1">
                <a:solidFill>
                  <a:srgbClr val="000000"/>
                </a:solidFill>
                <a:latin typeface="Consolas" panose="020B0609020204030204" pitchFamily="49" charset="0"/>
                <a:cs typeface="+mn-cs"/>
              </a:rPr>
              <a:t>DocumentClient</a:t>
            </a:r>
            <a:r>
              <a:rPr lang="en-US" altLang="en-US" sz="900" b="0" dirty="0">
                <a:solidFill>
                  <a:srgbClr val="000000"/>
                </a:solidFill>
                <a:latin typeface="Consolas" panose="020B0609020204030204" pitchFamily="49" charset="0"/>
                <a:cs typeface="+mn-cs"/>
              </a:rPr>
              <a:t>(</a:t>
            </a:r>
            <a:r>
              <a:rPr lang="en-US" altLang="en-US" sz="900" b="0" dirty="0">
                <a:solidFill>
                  <a:srgbClr val="0000FF"/>
                </a:solidFill>
                <a:latin typeface="Consolas" panose="020B0609020204030204" pitchFamily="49" charset="0"/>
                <a:cs typeface="+mn-cs"/>
              </a:rPr>
              <a:t>new</a:t>
            </a:r>
            <a:r>
              <a:rPr lang="en-US" altLang="en-US" sz="900" b="0" dirty="0">
                <a:solidFill>
                  <a:srgbClr val="000000"/>
                </a:solidFill>
                <a:latin typeface="Consolas" panose="020B0609020204030204" pitchFamily="49" charset="0"/>
                <a:cs typeface="+mn-cs"/>
              </a:rPr>
              <a:t> Uri(</a:t>
            </a:r>
            <a:r>
              <a:rPr lang="en-US" altLang="en-US" sz="900" b="0" dirty="0">
                <a:solidFill>
                  <a:srgbClr val="A31515"/>
                </a:solidFill>
                <a:latin typeface="Consolas" panose="020B0609020204030204" pitchFamily="49" charset="0"/>
                <a:cs typeface="+mn-cs"/>
              </a:rPr>
              <a:t>""</a:t>
            </a:r>
            <a:r>
              <a:rPr lang="en-US" altLang="en-US" sz="900" b="0" dirty="0">
                <a:solidFill>
                  <a:srgbClr val="000000"/>
                </a:solidFill>
                <a:latin typeface="Consolas" panose="020B0609020204030204" pitchFamily="49" charset="0"/>
                <a:cs typeface="+mn-cs"/>
              </a:rPr>
              <a:t>), </a:t>
            </a:r>
            <a:r>
              <a:rPr lang="en-US" altLang="en-US" sz="900" b="0" dirty="0">
                <a:solidFill>
                  <a:srgbClr val="A31515"/>
                </a:solidFill>
                <a:latin typeface="Consolas" panose="020B0609020204030204" pitchFamily="49" charset="0"/>
                <a:cs typeface="+mn-cs"/>
              </a:rPr>
              <a:t>""</a:t>
            </a:r>
            <a:r>
              <a:rPr lang="en-US" altLang="en-US" sz="900" b="0" dirty="0">
                <a:solidFill>
                  <a:srgbClr val="000000"/>
                </a:solidFill>
                <a:latin typeface="Consolas" panose="020B0609020204030204" pitchFamily="49" charset="0"/>
                <a:cs typeface="+mn-cs"/>
              </a:rPr>
              <a:t>))</a:t>
            </a:r>
          </a:p>
          <a:p>
            <a:pPr defTabSz="685800" eaLnBrk="0" hangingPunct="0">
              <a:defRPr/>
            </a:pPr>
            <a:r>
              <a:rPr lang="en-US" altLang="en-US" sz="900" b="0" dirty="0">
                <a:solidFill>
                  <a:srgbClr val="000000"/>
                </a:solidFill>
                <a:latin typeface="Consolas" panose="020B0609020204030204" pitchFamily="49" charset="0"/>
                <a:cs typeface="+mn-cs"/>
              </a:rPr>
              <a:t>{</a:t>
            </a:r>
          </a:p>
          <a:p>
            <a:pPr defTabSz="685800" eaLnBrk="0" hangingPunct="0">
              <a:defRPr/>
            </a:pPr>
            <a:r>
              <a:rPr lang="en-US" altLang="en-US" sz="900" b="0" dirty="0">
                <a:solidFill>
                  <a:srgbClr val="000000"/>
                </a:solidFill>
                <a:latin typeface="Consolas" panose="020B0609020204030204" pitchFamily="49" charset="0"/>
                <a:cs typeface="+mn-cs"/>
              </a:rPr>
              <a:t>  </a:t>
            </a:r>
            <a:r>
              <a:rPr lang="en-US" altLang="en-US" sz="900" b="0" dirty="0" err="1">
                <a:solidFill>
                  <a:srgbClr val="000000"/>
                </a:solidFill>
                <a:latin typeface="Consolas" panose="020B0609020204030204" pitchFamily="49" charset="0"/>
                <a:cs typeface="+mn-cs"/>
              </a:rPr>
              <a:t>ResourceResponse</a:t>
            </a:r>
            <a:r>
              <a:rPr lang="en-US" altLang="en-US" sz="900" b="0" dirty="0">
                <a:solidFill>
                  <a:srgbClr val="000000"/>
                </a:solidFill>
                <a:latin typeface="Consolas" panose="020B0609020204030204" pitchFamily="49" charset="0"/>
                <a:cs typeface="+mn-cs"/>
              </a:rPr>
              <a:t>&lt;Document&gt; response = </a:t>
            </a:r>
            <a:r>
              <a:rPr lang="en-US" altLang="en-US" sz="900" b="0" dirty="0" err="1">
                <a:solidFill>
                  <a:srgbClr val="000000"/>
                </a:solidFill>
                <a:latin typeface="Consolas" panose="020B0609020204030204" pitchFamily="49" charset="0"/>
                <a:cs typeface="+mn-cs"/>
              </a:rPr>
              <a:t>client.CreateDocumentAsync</a:t>
            </a:r>
            <a:r>
              <a:rPr lang="en-US" altLang="en-US" sz="900" b="0" dirty="0">
                <a:solidFill>
                  <a:srgbClr val="000000"/>
                </a:solidFill>
                <a:latin typeface="Consolas" panose="020B0609020204030204" pitchFamily="49" charset="0"/>
                <a:cs typeface="+mn-cs"/>
              </a:rPr>
              <a:t>(</a:t>
            </a:r>
          </a:p>
          <a:p>
            <a:pPr defTabSz="685800" eaLnBrk="0" hangingPunct="0">
              <a:defRPr/>
            </a:pPr>
            <a:r>
              <a:rPr lang="en-US" altLang="en-US" sz="900" b="0" dirty="0">
                <a:solidFill>
                  <a:srgbClr val="000000"/>
                </a:solidFill>
                <a:latin typeface="Consolas" panose="020B0609020204030204" pitchFamily="49" charset="0"/>
                <a:cs typeface="+mn-cs"/>
              </a:rPr>
              <a:t>      </a:t>
            </a:r>
            <a:r>
              <a:rPr lang="en-US" altLang="en-US" sz="900" b="0" dirty="0" err="1">
                <a:solidFill>
                  <a:srgbClr val="000000"/>
                </a:solidFill>
                <a:latin typeface="Consolas" panose="020B0609020204030204" pitchFamily="49" charset="0"/>
                <a:cs typeface="+mn-cs"/>
              </a:rPr>
              <a:t>collectionLink</a:t>
            </a:r>
            <a:r>
              <a:rPr lang="en-US" altLang="en-US" sz="900" b="0" dirty="0">
                <a:solidFill>
                  <a:srgbClr val="000000"/>
                </a:solidFill>
                <a:latin typeface="Consolas" panose="020B0609020204030204" pitchFamily="49" charset="0"/>
                <a:cs typeface="+mn-cs"/>
              </a:rPr>
              <a:t>,</a:t>
            </a:r>
          </a:p>
          <a:p>
            <a:pPr defTabSz="685800" eaLnBrk="0" hangingPunct="0">
              <a:defRPr/>
            </a:pPr>
            <a:r>
              <a:rPr lang="en-US" altLang="en-US" sz="900" b="0" dirty="0">
                <a:solidFill>
                  <a:srgbClr val="0000FF"/>
                </a:solidFill>
                <a:latin typeface="Consolas" panose="020B0609020204030204" pitchFamily="49" charset="0"/>
                <a:cs typeface="+mn-cs"/>
              </a:rPr>
              <a:t>      new</a:t>
            </a:r>
            <a:r>
              <a:rPr lang="en-US" altLang="en-US" sz="900" b="0" dirty="0">
                <a:solidFill>
                  <a:srgbClr val="000000"/>
                </a:solidFill>
                <a:latin typeface="Consolas" panose="020B0609020204030204" pitchFamily="49" charset="0"/>
                <a:cs typeface="+mn-cs"/>
              </a:rPr>
              <a:t> { id = </a:t>
            </a:r>
            <a:r>
              <a:rPr lang="en-US" altLang="en-US" sz="900" b="0" dirty="0">
                <a:solidFill>
                  <a:srgbClr val="A31515"/>
                </a:solidFill>
                <a:latin typeface="Consolas" panose="020B0609020204030204" pitchFamily="49" charset="0"/>
                <a:cs typeface="+mn-cs"/>
              </a:rPr>
              <a:t>"an id"</a:t>
            </a:r>
            <a:r>
              <a:rPr lang="en-US" altLang="en-US" sz="900" b="0" dirty="0">
                <a:solidFill>
                  <a:srgbClr val="000000"/>
                </a:solidFill>
                <a:latin typeface="Consolas" panose="020B0609020204030204" pitchFamily="49" charset="0"/>
                <a:cs typeface="+mn-cs"/>
              </a:rPr>
              <a:t>, value = </a:t>
            </a:r>
            <a:r>
              <a:rPr lang="en-US" altLang="en-US" sz="900" b="0" dirty="0">
                <a:solidFill>
                  <a:srgbClr val="A31515"/>
                </a:solidFill>
                <a:latin typeface="Consolas" panose="020B0609020204030204" pitchFamily="49" charset="0"/>
                <a:cs typeface="+mn-cs"/>
              </a:rPr>
              <a:t>"some value"</a:t>
            </a:r>
            <a:r>
              <a:rPr lang="en-US" altLang="en-US" sz="900" b="0" dirty="0">
                <a:solidFill>
                  <a:srgbClr val="000000"/>
                </a:solidFill>
                <a:latin typeface="Consolas" panose="020B0609020204030204" pitchFamily="49" charset="0"/>
                <a:cs typeface="+mn-cs"/>
              </a:rPr>
              <a:t> }</a:t>
            </a:r>
          </a:p>
          <a:p>
            <a:pPr defTabSz="685800" eaLnBrk="0" hangingPunct="0">
              <a:defRPr/>
            </a:pPr>
            <a:r>
              <a:rPr lang="en-US" altLang="en-US" sz="900" b="0" dirty="0">
                <a:solidFill>
                  <a:srgbClr val="000000"/>
                </a:solidFill>
                <a:latin typeface="Consolas" panose="020B0609020204030204" pitchFamily="49" charset="0"/>
                <a:cs typeface="+mn-cs"/>
              </a:rPr>
              <a:t>  ).Result;</a:t>
            </a:r>
          </a:p>
          <a:p>
            <a:pPr defTabSz="685800" eaLnBrk="0" hangingPunct="0">
              <a:defRPr/>
            </a:pPr>
            <a:r>
              <a:rPr lang="en-US" altLang="en-US" sz="900" b="0" dirty="0">
                <a:solidFill>
                  <a:srgbClr val="000000"/>
                </a:solidFill>
                <a:latin typeface="Consolas" panose="020B0609020204030204" pitchFamily="49" charset="0"/>
                <a:cs typeface="+mn-cs"/>
              </a:rPr>
              <a:t>  </a:t>
            </a:r>
            <a:r>
              <a:rPr lang="en-US" altLang="en-US" sz="900" b="0" dirty="0" err="1">
                <a:solidFill>
                  <a:srgbClr val="000000"/>
                </a:solidFill>
                <a:latin typeface="Consolas" panose="020B0609020204030204" pitchFamily="49" charset="0"/>
                <a:cs typeface="+mn-cs"/>
              </a:rPr>
              <a:t>sessionToken</a:t>
            </a:r>
            <a:r>
              <a:rPr lang="en-US" altLang="en-US" sz="900" b="0" dirty="0">
                <a:solidFill>
                  <a:srgbClr val="000000"/>
                </a:solidFill>
                <a:latin typeface="Consolas" panose="020B0609020204030204" pitchFamily="49" charset="0"/>
                <a:cs typeface="+mn-cs"/>
              </a:rPr>
              <a:t> = </a:t>
            </a:r>
            <a:r>
              <a:rPr lang="en-US" altLang="en-US" sz="900" b="0" dirty="0" err="1">
                <a:solidFill>
                  <a:srgbClr val="000000"/>
                </a:solidFill>
                <a:latin typeface="Consolas" panose="020B0609020204030204" pitchFamily="49" charset="0"/>
                <a:cs typeface="+mn-cs"/>
              </a:rPr>
              <a:t>response.SessionToken</a:t>
            </a:r>
            <a:r>
              <a:rPr lang="en-US" altLang="en-US" sz="900" b="0" dirty="0">
                <a:solidFill>
                  <a:srgbClr val="000000"/>
                </a:solidFill>
                <a:latin typeface="Consolas" panose="020B0609020204030204" pitchFamily="49" charset="0"/>
                <a:cs typeface="+mn-cs"/>
              </a:rPr>
              <a:t>;</a:t>
            </a:r>
          </a:p>
          <a:p>
            <a:pPr defTabSz="685800" eaLnBrk="0" hangingPunct="0">
              <a:defRPr/>
            </a:pPr>
            <a:r>
              <a:rPr lang="en-US" altLang="en-US" sz="900" b="0" dirty="0">
                <a:solidFill>
                  <a:srgbClr val="000000"/>
                </a:solidFill>
                <a:latin typeface="Consolas" panose="020B0609020204030204" pitchFamily="49" charset="0"/>
                <a:cs typeface="+mn-cs"/>
              </a:rPr>
              <a:t>} </a:t>
            </a:r>
          </a:p>
          <a:p>
            <a:pPr defTabSz="685800" eaLnBrk="0" hangingPunct="0">
              <a:defRPr/>
            </a:pPr>
            <a:endParaRPr lang="en-US" altLang="en-US" sz="900" b="0" dirty="0">
              <a:solidFill>
                <a:srgbClr val="000000"/>
              </a:solidFill>
              <a:latin typeface="Consolas" panose="020B0609020204030204" pitchFamily="49" charset="0"/>
              <a:cs typeface="+mn-cs"/>
            </a:endParaRPr>
          </a:p>
          <a:p>
            <a:pPr defTabSz="685800" eaLnBrk="0" hangingPunct="0">
              <a:defRPr/>
            </a:pPr>
            <a:r>
              <a:rPr lang="en-US" altLang="en-US" sz="900" b="0" dirty="0">
                <a:solidFill>
                  <a:srgbClr val="0000FF"/>
                </a:solidFill>
                <a:latin typeface="Consolas" panose="020B0609020204030204" pitchFamily="49" charset="0"/>
                <a:cs typeface="+mn-cs"/>
              </a:rPr>
              <a:t>using</a:t>
            </a:r>
            <a:r>
              <a:rPr lang="en-US" altLang="en-US" sz="900" b="0" dirty="0">
                <a:solidFill>
                  <a:srgbClr val="000000"/>
                </a:solidFill>
                <a:latin typeface="Consolas" panose="020B0609020204030204" pitchFamily="49" charset="0"/>
                <a:cs typeface="+mn-cs"/>
              </a:rPr>
              <a:t> (</a:t>
            </a:r>
            <a:r>
              <a:rPr lang="en-US" altLang="en-US" sz="900" b="0" dirty="0" err="1">
                <a:solidFill>
                  <a:srgbClr val="000000"/>
                </a:solidFill>
                <a:latin typeface="Consolas" panose="020B0609020204030204" pitchFamily="49" charset="0"/>
                <a:cs typeface="+mn-cs"/>
              </a:rPr>
              <a:t>DocumentClient</a:t>
            </a:r>
            <a:r>
              <a:rPr lang="en-US" altLang="en-US" sz="900" b="0" dirty="0">
                <a:solidFill>
                  <a:srgbClr val="000000"/>
                </a:solidFill>
                <a:latin typeface="Consolas" panose="020B0609020204030204" pitchFamily="49" charset="0"/>
                <a:cs typeface="+mn-cs"/>
              </a:rPr>
              <a:t> client = </a:t>
            </a:r>
            <a:r>
              <a:rPr lang="en-US" altLang="en-US" sz="900" b="0" dirty="0">
                <a:solidFill>
                  <a:srgbClr val="0000FF"/>
                </a:solidFill>
                <a:latin typeface="Consolas" panose="020B0609020204030204" pitchFamily="49" charset="0"/>
                <a:cs typeface="+mn-cs"/>
              </a:rPr>
              <a:t>new</a:t>
            </a:r>
            <a:r>
              <a:rPr lang="en-US" altLang="en-US" sz="900" b="0" dirty="0">
                <a:solidFill>
                  <a:srgbClr val="000000"/>
                </a:solidFill>
                <a:latin typeface="Consolas" panose="020B0609020204030204" pitchFamily="49" charset="0"/>
                <a:cs typeface="+mn-cs"/>
              </a:rPr>
              <a:t> </a:t>
            </a:r>
            <a:r>
              <a:rPr lang="en-US" altLang="en-US" sz="900" b="0" dirty="0" err="1">
                <a:solidFill>
                  <a:srgbClr val="000000"/>
                </a:solidFill>
                <a:latin typeface="Consolas" panose="020B0609020204030204" pitchFamily="49" charset="0"/>
                <a:cs typeface="+mn-cs"/>
              </a:rPr>
              <a:t>DocumentClient</a:t>
            </a:r>
            <a:r>
              <a:rPr lang="en-US" altLang="en-US" sz="900" b="0" dirty="0">
                <a:solidFill>
                  <a:srgbClr val="000000"/>
                </a:solidFill>
                <a:latin typeface="Consolas" panose="020B0609020204030204" pitchFamily="49" charset="0"/>
                <a:cs typeface="+mn-cs"/>
              </a:rPr>
              <a:t>(</a:t>
            </a:r>
            <a:r>
              <a:rPr lang="en-US" altLang="en-US" sz="900" b="0" dirty="0">
                <a:solidFill>
                  <a:srgbClr val="0000FF"/>
                </a:solidFill>
                <a:latin typeface="Consolas" panose="020B0609020204030204" pitchFamily="49" charset="0"/>
                <a:cs typeface="+mn-cs"/>
              </a:rPr>
              <a:t>new</a:t>
            </a:r>
            <a:r>
              <a:rPr lang="en-US" altLang="en-US" sz="900" b="0" dirty="0">
                <a:solidFill>
                  <a:srgbClr val="000000"/>
                </a:solidFill>
                <a:latin typeface="Consolas" panose="020B0609020204030204" pitchFamily="49" charset="0"/>
                <a:cs typeface="+mn-cs"/>
              </a:rPr>
              <a:t> Uri(</a:t>
            </a:r>
            <a:r>
              <a:rPr lang="en-US" altLang="en-US" sz="900" b="0" dirty="0">
                <a:solidFill>
                  <a:srgbClr val="A31515"/>
                </a:solidFill>
                <a:latin typeface="Consolas" panose="020B0609020204030204" pitchFamily="49" charset="0"/>
                <a:cs typeface="+mn-cs"/>
              </a:rPr>
              <a:t>""</a:t>
            </a:r>
            <a:r>
              <a:rPr lang="en-US" altLang="en-US" sz="900" b="0" dirty="0">
                <a:solidFill>
                  <a:srgbClr val="000000"/>
                </a:solidFill>
                <a:latin typeface="Consolas" panose="020B0609020204030204" pitchFamily="49" charset="0"/>
                <a:cs typeface="+mn-cs"/>
              </a:rPr>
              <a:t>), </a:t>
            </a:r>
            <a:r>
              <a:rPr lang="en-US" altLang="en-US" sz="900" b="0" dirty="0">
                <a:solidFill>
                  <a:srgbClr val="A31515"/>
                </a:solidFill>
                <a:latin typeface="Consolas" panose="020B0609020204030204" pitchFamily="49" charset="0"/>
                <a:cs typeface="+mn-cs"/>
              </a:rPr>
              <a:t>""</a:t>
            </a:r>
            <a:r>
              <a:rPr lang="en-US" altLang="en-US" sz="900" b="0" dirty="0">
                <a:solidFill>
                  <a:srgbClr val="000000"/>
                </a:solidFill>
                <a:latin typeface="Consolas" panose="020B0609020204030204" pitchFamily="49" charset="0"/>
                <a:cs typeface="+mn-cs"/>
              </a:rPr>
              <a:t>))</a:t>
            </a:r>
          </a:p>
          <a:p>
            <a:pPr defTabSz="685800" eaLnBrk="0" hangingPunct="0">
              <a:defRPr/>
            </a:pPr>
            <a:r>
              <a:rPr lang="en-US" altLang="en-US" sz="900" b="0" dirty="0">
                <a:solidFill>
                  <a:srgbClr val="000000"/>
                </a:solidFill>
                <a:latin typeface="Consolas" panose="020B0609020204030204" pitchFamily="49" charset="0"/>
                <a:cs typeface="+mn-cs"/>
              </a:rPr>
              <a:t>{</a:t>
            </a:r>
          </a:p>
          <a:p>
            <a:pPr defTabSz="685800" eaLnBrk="0" hangingPunct="0">
              <a:defRPr/>
            </a:pPr>
            <a:r>
              <a:rPr lang="en-US" altLang="en-US" sz="900" b="0" dirty="0">
                <a:solidFill>
                  <a:srgbClr val="000000"/>
                </a:solidFill>
                <a:latin typeface="Consolas" panose="020B0609020204030204" pitchFamily="49" charset="0"/>
                <a:cs typeface="+mn-cs"/>
              </a:rPr>
              <a:t>  </a:t>
            </a:r>
            <a:r>
              <a:rPr lang="en-US" altLang="en-US" sz="900" b="0" dirty="0" err="1">
                <a:solidFill>
                  <a:srgbClr val="000000"/>
                </a:solidFill>
                <a:latin typeface="Consolas" panose="020B0609020204030204" pitchFamily="49" charset="0"/>
                <a:cs typeface="+mn-cs"/>
              </a:rPr>
              <a:t>ResourceResponse</a:t>
            </a:r>
            <a:r>
              <a:rPr lang="en-US" altLang="en-US" sz="900" b="0" dirty="0">
                <a:solidFill>
                  <a:srgbClr val="000000"/>
                </a:solidFill>
                <a:latin typeface="Consolas" panose="020B0609020204030204" pitchFamily="49" charset="0"/>
                <a:cs typeface="+mn-cs"/>
              </a:rPr>
              <a:t>&lt;Document&gt; read = </a:t>
            </a:r>
            <a:r>
              <a:rPr lang="en-US" altLang="en-US" sz="900" b="0" dirty="0" err="1">
                <a:solidFill>
                  <a:srgbClr val="000000"/>
                </a:solidFill>
                <a:latin typeface="Consolas" panose="020B0609020204030204" pitchFamily="49" charset="0"/>
                <a:cs typeface="+mn-cs"/>
              </a:rPr>
              <a:t>client.ReadDocumentAsync</a:t>
            </a:r>
            <a:r>
              <a:rPr lang="en-US" altLang="en-US" sz="900" b="0" dirty="0">
                <a:solidFill>
                  <a:srgbClr val="000000"/>
                </a:solidFill>
                <a:latin typeface="Consolas" panose="020B0609020204030204" pitchFamily="49" charset="0"/>
                <a:cs typeface="+mn-cs"/>
              </a:rPr>
              <a:t>(</a:t>
            </a:r>
          </a:p>
          <a:p>
            <a:pPr defTabSz="685800" eaLnBrk="0" hangingPunct="0">
              <a:defRPr/>
            </a:pPr>
            <a:r>
              <a:rPr lang="en-US" altLang="en-US" sz="900" b="0" dirty="0">
                <a:solidFill>
                  <a:srgbClr val="000000"/>
                </a:solidFill>
                <a:latin typeface="Consolas" panose="020B0609020204030204" pitchFamily="49" charset="0"/>
                <a:cs typeface="+mn-cs"/>
              </a:rPr>
              <a:t>      </a:t>
            </a:r>
            <a:r>
              <a:rPr lang="en-US" altLang="en-US" sz="900" b="0" dirty="0" err="1">
                <a:solidFill>
                  <a:srgbClr val="000000"/>
                </a:solidFill>
                <a:latin typeface="Consolas" panose="020B0609020204030204" pitchFamily="49" charset="0"/>
                <a:cs typeface="+mn-cs"/>
              </a:rPr>
              <a:t>documentLink</a:t>
            </a:r>
            <a:r>
              <a:rPr lang="en-US" altLang="en-US" sz="900" b="0" dirty="0">
                <a:solidFill>
                  <a:srgbClr val="000000"/>
                </a:solidFill>
                <a:latin typeface="Consolas" panose="020B0609020204030204" pitchFamily="49" charset="0"/>
                <a:cs typeface="+mn-cs"/>
              </a:rPr>
              <a:t>, </a:t>
            </a:r>
          </a:p>
          <a:p>
            <a:pPr defTabSz="685800" eaLnBrk="0" hangingPunct="0">
              <a:defRPr/>
            </a:pPr>
            <a:r>
              <a:rPr lang="en-US" altLang="en-US" sz="900" b="0" dirty="0">
                <a:solidFill>
                  <a:srgbClr val="000000"/>
                </a:solidFill>
                <a:latin typeface="Consolas" panose="020B0609020204030204" pitchFamily="49" charset="0"/>
                <a:cs typeface="+mn-cs"/>
              </a:rPr>
              <a:t>      </a:t>
            </a:r>
            <a:r>
              <a:rPr lang="en-US" altLang="en-US" sz="900" b="0" dirty="0">
                <a:solidFill>
                  <a:srgbClr val="0000FF"/>
                </a:solidFill>
                <a:latin typeface="Consolas" panose="020B0609020204030204" pitchFamily="49" charset="0"/>
                <a:cs typeface="+mn-cs"/>
              </a:rPr>
              <a:t>new</a:t>
            </a:r>
            <a:r>
              <a:rPr lang="en-US" altLang="en-US" sz="900" b="0" dirty="0">
                <a:solidFill>
                  <a:srgbClr val="000000"/>
                </a:solidFill>
                <a:latin typeface="Consolas" panose="020B0609020204030204" pitchFamily="49" charset="0"/>
                <a:cs typeface="+mn-cs"/>
              </a:rPr>
              <a:t> </a:t>
            </a:r>
            <a:r>
              <a:rPr lang="en-US" altLang="en-US" sz="900" b="0" dirty="0" err="1">
                <a:solidFill>
                  <a:srgbClr val="000000"/>
                </a:solidFill>
                <a:latin typeface="Consolas" panose="020B0609020204030204" pitchFamily="49" charset="0"/>
                <a:cs typeface="+mn-cs"/>
              </a:rPr>
              <a:t>RequestOptions</a:t>
            </a:r>
            <a:r>
              <a:rPr lang="en-US" altLang="en-US" sz="900" b="0" dirty="0">
                <a:solidFill>
                  <a:srgbClr val="000000"/>
                </a:solidFill>
                <a:latin typeface="Consolas" panose="020B0609020204030204" pitchFamily="49" charset="0"/>
                <a:cs typeface="+mn-cs"/>
              </a:rPr>
              <a:t> { </a:t>
            </a:r>
            <a:r>
              <a:rPr lang="en-US" altLang="en-US" sz="900" b="0" dirty="0" err="1">
                <a:solidFill>
                  <a:srgbClr val="000000"/>
                </a:solidFill>
                <a:latin typeface="Consolas" panose="020B0609020204030204" pitchFamily="49" charset="0"/>
                <a:cs typeface="+mn-cs"/>
              </a:rPr>
              <a:t>SessionToken</a:t>
            </a:r>
            <a:r>
              <a:rPr lang="en-US" altLang="en-US" sz="900" b="0" dirty="0">
                <a:solidFill>
                  <a:srgbClr val="000000"/>
                </a:solidFill>
                <a:latin typeface="Consolas" panose="020B0609020204030204" pitchFamily="49" charset="0"/>
                <a:cs typeface="+mn-cs"/>
              </a:rPr>
              <a:t> = </a:t>
            </a:r>
            <a:r>
              <a:rPr lang="en-US" altLang="en-US" sz="900" b="0" dirty="0" err="1">
                <a:solidFill>
                  <a:srgbClr val="000000"/>
                </a:solidFill>
                <a:latin typeface="Consolas" panose="020B0609020204030204" pitchFamily="49" charset="0"/>
                <a:cs typeface="+mn-cs"/>
              </a:rPr>
              <a:t>sessionToken</a:t>
            </a:r>
            <a:r>
              <a:rPr lang="en-US" altLang="en-US" sz="900" b="0" dirty="0">
                <a:solidFill>
                  <a:srgbClr val="000000"/>
                </a:solidFill>
                <a:latin typeface="Consolas" panose="020B0609020204030204" pitchFamily="49" charset="0"/>
                <a:cs typeface="+mn-cs"/>
              </a:rPr>
              <a:t> }</a:t>
            </a:r>
          </a:p>
          <a:p>
            <a:pPr defTabSz="685800" eaLnBrk="0" hangingPunct="0">
              <a:defRPr/>
            </a:pPr>
            <a:r>
              <a:rPr lang="en-US" altLang="en-US" sz="900" b="0" dirty="0">
                <a:solidFill>
                  <a:srgbClr val="000000"/>
                </a:solidFill>
                <a:latin typeface="Consolas" panose="020B0609020204030204" pitchFamily="49" charset="0"/>
                <a:cs typeface="+mn-cs"/>
              </a:rPr>
              <a:t>  ).Result; </a:t>
            </a:r>
          </a:p>
          <a:p>
            <a:pPr defTabSz="685800" eaLnBrk="0" hangingPunct="0">
              <a:defRPr/>
            </a:pPr>
            <a:r>
              <a:rPr lang="en-US" altLang="en-US" sz="900" b="0" dirty="0">
                <a:solidFill>
                  <a:srgbClr val="000000"/>
                </a:solidFill>
                <a:latin typeface="Consolas" panose="020B0609020204030204" pitchFamily="49" charset="0"/>
                <a:cs typeface="+mn-cs"/>
              </a:rPr>
              <a:t>}</a:t>
            </a:r>
            <a:r>
              <a:rPr lang="en-US" altLang="en-US" sz="900" b="0" dirty="0">
                <a:solidFill>
                  <a:prstClr val="black"/>
                </a:solidFill>
                <a:latin typeface="Calibri" panose="020F0502020204030204"/>
                <a:cs typeface="+mn-cs"/>
              </a:rPr>
              <a:t> </a:t>
            </a:r>
            <a:endParaRPr lang="en-US" altLang="en-US" sz="900" b="0" dirty="0">
              <a:solidFill>
                <a:prstClr val="black"/>
              </a:solidFill>
              <a:latin typeface="Arial" panose="020B0604020202020204" pitchFamily="34" charset="0"/>
              <a:cs typeface="+mn-cs"/>
            </a:endParaRPr>
          </a:p>
        </p:txBody>
      </p:sp>
      <p:sp>
        <p:nvSpPr>
          <p:cNvPr id="4" name="Rectangle 3">
            <a:extLst>
              <a:ext uri="{FF2B5EF4-FFF2-40B4-BE49-F238E27FC236}">
                <a16:creationId xmlns:a16="http://schemas.microsoft.com/office/drawing/2014/main" id="{DDD14A27-2A34-4DC7-8C19-69DC9758399D}"/>
              </a:ext>
            </a:extLst>
          </p:cNvPr>
          <p:cNvSpPr/>
          <p:nvPr/>
        </p:nvSpPr>
        <p:spPr>
          <a:xfrm>
            <a:off x="4189912" y="970773"/>
            <a:ext cx="724987" cy="934772"/>
          </a:xfrm>
          <a:prstGeom prst="rect">
            <a:avLst/>
          </a:prstGeom>
          <a:noFill/>
          <a:ln w="381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fontAlgn="auto">
              <a:spcBef>
                <a:spcPts val="0"/>
              </a:spcBef>
              <a:spcAft>
                <a:spcPts val="0"/>
              </a:spcAft>
              <a:defRPr/>
            </a:pPr>
            <a:endParaRPr lang="en-US" sz="1350" b="0">
              <a:solidFill>
                <a:prstClr val="white"/>
              </a:solidFill>
              <a:latin typeface="Calibri" panose="020F0502020204030204"/>
            </a:endParaRPr>
          </a:p>
        </p:txBody>
      </p:sp>
      <p:sp>
        <p:nvSpPr>
          <p:cNvPr id="2" name="TextBox 1">
            <a:extLst>
              <a:ext uri="{FF2B5EF4-FFF2-40B4-BE49-F238E27FC236}">
                <a16:creationId xmlns:a16="http://schemas.microsoft.com/office/drawing/2014/main" id="{23CB98A7-6335-4F8C-89CE-0F0B822CFD12}"/>
              </a:ext>
            </a:extLst>
          </p:cNvPr>
          <p:cNvSpPr txBox="1"/>
          <p:nvPr/>
        </p:nvSpPr>
        <p:spPr>
          <a:xfrm>
            <a:off x="568235" y="2714733"/>
            <a:ext cx="7484613" cy="923330"/>
          </a:xfrm>
          <a:prstGeom prst="rect">
            <a:avLst/>
          </a:prstGeom>
          <a:noFill/>
        </p:spPr>
        <p:txBody>
          <a:bodyPr wrap="none" rtlCol="0">
            <a:spAutoFit/>
          </a:bodyPr>
          <a:lstStyle/>
          <a:p>
            <a:pPr defTabSz="685800" fontAlgn="auto">
              <a:spcBef>
                <a:spcPts val="0"/>
              </a:spcBef>
              <a:spcAft>
                <a:spcPts val="0"/>
              </a:spcAft>
              <a:defRPr/>
            </a:pPr>
            <a:r>
              <a:rPr lang="en-US" altLang="en-US" sz="1350" dirty="0">
                <a:solidFill>
                  <a:prstClr val="black"/>
                </a:solidFill>
                <a:latin typeface="Calibri" panose="020F0502020204030204"/>
                <a:cs typeface="+mn-cs"/>
              </a:rPr>
              <a:t>Session Consistency:</a:t>
            </a:r>
            <a:r>
              <a:rPr lang="en-US" altLang="en-US" sz="1350" b="0" dirty="0">
                <a:solidFill>
                  <a:prstClr val="black"/>
                </a:solidFill>
                <a:latin typeface="Calibri" panose="020F0502020204030204"/>
                <a:cs typeface="+mn-cs"/>
              </a:rPr>
              <a:t> Session is controlled using a “session token”.</a:t>
            </a:r>
          </a:p>
          <a:p>
            <a:pPr marL="214313" indent="-214313" defTabSz="685800" fontAlgn="auto">
              <a:spcBef>
                <a:spcPts val="0"/>
              </a:spcBef>
              <a:spcAft>
                <a:spcPts val="0"/>
              </a:spcAft>
              <a:buFont typeface="Arial" panose="020B0604020202020204" pitchFamily="34" charset="0"/>
              <a:buChar char="•"/>
              <a:defRPr/>
            </a:pPr>
            <a:r>
              <a:rPr lang="en-US" altLang="en-US" sz="1350" b="0" dirty="0">
                <a:solidFill>
                  <a:prstClr val="black"/>
                </a:solidFill>
                <a:latin typeface="Calibri" panose="020F0502020204030204"/>
                <a:cs typeface="+mn-cs"/>
              </a:rPr>
              <a:t>Session tokens are automatically cached by the Client SDK</a:t>
            </a:r>
          </a:p>
          <a:p>
            <a:pPr marL="214313" indent="-214313" defTabSz="685800" fontAlgn="auto">
              <a:spcBef>
                <a:spcPts val="0"/>
              </a:spcBef>
              <a:spcAft>
                <a:spcPts val="0"/>
              </a:spcAft>
              <a:buFont typeface="Arial" panose="020B0604020202020204" pitchFamily="34" charset="0"/>
              <a:buChar char="•"/>
              <a:defRPr/>
            </a:pPr>
            <a:r>
              <a:rPr lang="en-US" altLang="en-US" sz="1350" b="0" dirty="0">
                <a:solidFill>
                  <a:prstClr val="black"/>
                </a:solidFill>
                <a:latin typeface="Calibri" panose="020F0502020204030204"/>
                <a:cs typeface="+mn-cs"/>
              </a:rPr>
              <a:t>Can be pulled out and used to override other requests (to preserve session between multiple clients)</a:t>
            </a:r>
          </a:p>
          <a:p>
            <a:pPr defTabSz="685800" fontAlgn="auto">
              <a:spcBef>
                <a:spcPts val="0"/>
              </a:spcBef>
              <a:spcAft>
                <a:spcPts val="0"/>
              </a:spcAft>
              <a:defRPr/>
            </a:pPr>
            <a:endParaRPr lang="en-US" sz="1350" b="0" dirty="0">
              <a:solidFill>
                <a:prstClr val="black"/>
              </a:solidFill>
              <a:latin typeface="Calibri" panose="020F0502020204030204"/>
              <a:cs typeface="+mn-cs"/>
            </a:endParaRPr>
          </a:p>
        </p:txBody>
      </p:sp>
      <p:sp>
        <p:nvSpPr>
          <p:cNvPr id="3" name="Title 2"/>
          <p:cNvSpPr>
            <a:spLocks noGrp="1"/>
          </p:cNvSpPr>
          <p:nvPr>
            <p:ph type="title"/>
          </p:nvPr>
        </p:nvSpPr>
        <p:spPr/>
        <p:txBody>
          <a:bodyPr/>
          <a:lstStyle/>
          <a:p>
            <a:r>
              <a:rPr lang="en-US" dirty="0"/>
              <a:t>Consistency models</a:t>
            </a:r>
          </a:p>
        </p:txBody>
      </p:sp>
      <p:sp>
        <p:nvSpPr>
          <p:cNvPr id="7" name="Text Placeholder 6"/>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391300554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Azure Cosmos DB offers multiple, well defined (relaxed) consistency models to choose from">
            <a:extLst>
              <a:ext uri="{FF2B5EF4-FFF2-40B4-BE49-F238E27FC236}">
                <a16:creationId xmlns:a16="http://schemas.microsoft.com/office/drawing/2014/main" id="{4B8C5E4C-1DF3-4E33-9700-830FE9F743E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40478" y="1000165"/>
            <a:ext cx="4663045" cy="1467859"/>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DDD14A27-2A34-4DC7-8C19-69DC9758399D}"/>
              </a:ext>
            </a:extLst>
          </p:cNvPr>
          <p:cNvSpPr/>
          <p:nvPr/>
        </p:nvSpPr>
        <p:spPr>
          <a:xfrm>
            <a:off x="4189912" y="970773"/>
            <a:ext cx="724987" cy="934772"/>
          </a:xfrm>
          <a:prstGeom prst="rect">
            <a:avLst/>
          </a:prstGeom>
          <a:noFill/>
          <a:ln w="381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fontAlgn="auto">
              <a:spcBef>
                <a:spcPts val="0"/>
              </a:spcBef>
              <a:spcAft>
                <a:spcPts val="0"/>
              </a:spcAft>
              <a:defRPr/>
            </a:pPr>
            <a:endParaRPr lang="en-US" sz="1350" b="0">
              <a:solidFill>
                <a:prstClr val="white"/>
              </a:solidFill>
              <a:latin typeface="Calibri" panose="020F0502020204030204"/>
            </a:endParaRPr>
          </a:p>
        </p:txBody>
      </p:sp>
      <p:sp>
        <p:nvSpPr>
          <p:cNvPr id="2" name="TextBox 1">
            <a:extLst>
              <a:ext uri="{FF2B5EF4-FFF2-40B4-BE49-F238E27FC236}">
                <a16:creationId xmlns:a16="http://schemas.microsoft.com/office/drawing/2014/main" id="{23CB98A7-6335-4F8C-89CE-0F0B822CFD12}"/>
              </a:ext>
            </a:extLst>
          </p:cNvPr>
          <p:cNvSpPr txBox="1"/>
          <p:nvPr/>
        </p:nvSpPr>
        <p:spPr>
          <a:xfrm>
            <a:off x="568234" y="2714733"/>
            <a:ext cx="3725122" cy="300082"/>
          </a:xfrm>
          <a:prstGeom prst="rect">
            <a:avLst/>
          </a:prstGeom>
          <a:noFill/>
        </p:spPr>
        <p:txBody>
          <a:bodyPr wrap="none" rtlCol="0">
            <a:spAutoFit/>
          </a:bodyPr>
          <a:lstStyle/>
          <a:p>
            <a:pPr defTabSz="685800" fontAlgn="auto">
              <a:spcBef>
                <a:spcPts val="0"/>
              </a:spcBef>
              <a:spcAft>
                <a:spcPts val="0"/>
              </a:spcAft>
              <a:defRPr/>
            </a:pPr>
            <a:r>
              <a:rPr lang="en-US" altLang="en-US" sz="1350" dirty="0">
                <a:solidFill>
                  <a:prstClr val="black"/>
                </a:solidFill>
                <a:latin typeface="Calibri" panose="020F0502020204030204"/>
                <a:cs typeface="+mn-cs"/>
              </a:rPr>
              <a:t>Consistency can be relaxed on a per-request basis</a:t>
            </a:r>
            <a:endParaRPr lang="en-US" sz="1350" b="0" dirty="0">
              <a:solidFill>
                <a:prstClr val="black"/>
              </a:solidFill>
              <a:latin typeface="Calibri" panose="020F0502020204030204"/>
              <a:cs typeface="+mn-cs"/>
            </a:endParaRPr>
          </a:p>
        </p:txBody>
      </p:sp>
      <p:sp>
        <p:nvSpPr>
          <p:cNvPr id="5" name="Rectangle 2">
            <a:extLst>
              <a:ext uri="{FF2B5EF4-FFF2-40B4-BE49-F238E27FC236}">
                <a16:creationId xmlns:a16="http://schemas.microsoft.com/office/drawing/2014/main" id="{2EA65C5B-48E3-4AD8-A3D6-CFFEBB655CB4}"/>
              </a:ext>
            </a:extLst>
          </p:cNvPr>
          <p:cNvSpPr>
            <a:spLocks noChangeArrowheads="1"/>
          </p:cNvSpPr>
          <p:nvPr/>
        </p:nvSpPr>
        <p:spPr bwMode="auto">
          <a:xfrm>
            <a:off x="1053827" y="3238442"/>
            <a:ext cx="4761573" cy="6924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defTabSz="685800" eaLnBrk="0" hangingPunct="0">
              <a:defRPr/>
            </a:pPr>
            <a:r>
              <a:rPr lang="en-US" altLang="en-US" sz="900" b="0" dirty="0" err="1">
                <a:solidFill>
                  <a:srgbClr val="000000"/>
                </a:solidFill>
                <a:latin typeface="Consolas" panose="020B0609020204030204" pitchFamily="49" charset="0"/>
                <a:cs typeface="+mn-cs"/>
              </a:rPr>
              <a:t>client.ReadDocumentAsync</a:t>
            </a:r>
            <a:r>
              <a:rPr lang="en-US" altLang="en-US" sz="900" b="0" dirty="0">
                <a:solidFill>
                  <a:srgbClr val="000000"/>
                </a:solidFill>
                <a:latin typeface="Consolas" panose="020B0609020204030204" pitchFamily="49" charset="0"/>
                <a:cs typeface="+mn-cs"/>
              </a:rPr>
              <a:t>(</a:t>
            </a:r>
          </a:p>
          <a:p>
            <a:pPr defTabSz="685800" eaLnBrk="0" hangingPunct="0">
              <a:defRPr/>
            </a:pPr>
            <a:r>
              <a:rPr lang="en-US" altLang="en-US" sz="900" b="0" dirty="0">
                <a:solidFill>
                  <a:srgbClr val="000000"/>
                </a:solidFill>
                <a:latin typeface="Consolas" panose="020B0609020204030204" pitchFamily="49" charset="0"/>
                <a:cs typeface="+mn-cs"/>
              </a:rPr>
              <a:t>    </a:t>
            </a:r>
            <a:r>
              <a:rPr lang="en-US" altLang="en-US" sz="900" b="0" dirty="0" err="1">
                <a:solidFill>
                  <a:srgbClr val="000000"/>
                </a:solidFill>
                <a:latin typeface="Consolas" panose="020B0609020204030204" pitchFamily="49" charset="0"/>
                <a:cs typeface="+mn-cs"/>
              </a:rPr>
              <a:t>documentLink</a:t>
            </a:r>
            <a:r>
              <a:rPr lang="en-US" altLang="en-US" sz="900" b="0" dirty="0">
                <a:solidFill>
                  <a:srgbClr val="000000"/>
                </a:solidFill>
                <a:latin typeface="Consolas" panose="020B0609020204030204" pitchFamily="49" charset="0"/>
                <a:cs typeface="+mn-cs"/>
              </a:rPr>
              <a:t>,</a:t>
            </a:r>
          </a:p>
          <a:p>
            <a:pPr defTabSz="685800" eaLnBrk="0" hangingPunct="0">
              <a:defRPr/>
            </a:pPr>
            <a:r>
              <a:rPr lang="en-US" altLang="en-US" sz="900" b="0" dirty="0">
                <a:solidFill>
                  <a:srgbClr val="000000"/>
                </a:solidFill>
                <a:latin typeface="Consolas" panose="020B0609020204030204" pitchFamily="49" charset="0"/>
                <a:cs typeface="+mn-cs"/>
              </a:rPr>
              <a:t>    </a:t>
            </a:r>
            <a:r>
              <a:rPr lang="en-US" altLang="en-US" sz="900" b="0" dirty="0">
                <a:solidFill>
                  <a:srgbClr val="0000FF"/>
                </a:solidFill>
                <a:latin typeface="Consolas" panose="020B0609020204030204" pitchFamily="49" charset="0"/>
                <a:cs typeface="+mn-cs"/>
              </a:rPr>
              <a:t>new</a:t>
            </a:r>
            <a:r>
              <a:rPr lang="en-US" altLang="en-US" sz="900" b="0" dirty="0">
                <a:solidFill>
                  <a:srgbClr val="000000"/>
                </a:solidFill>
                <a:latin typeface="Consolas" panose="020B0609020204030204" pitchFamily="49" charset="0"/>
                <a:cs typeface="+mn-cs"/>
              </a:rPr>
              <a:t> </a:t>
            </a:r>
            <a:r>
              <a:rPr lang="en-US" altLang="en-US" sz="900" b="0" dirty="0" err="1">
                <a:solidFill>
                  <a:srgbClr val="000000"/>
                </a:solidFill>
                <a:latin typeface="Consolas" panose="020B0609020204030204" pitchFamily="49" charset="0"/>
                <a:cs typeface="+mn-cs"/>
              </a:rPr>
              <a:t>RequestOptions</a:t>
            </a:r>
            <a:r>
              <a:rPr lang="en-US" altLang="en-US" sz="900" b="0" dirty="0">
                <a:solidFill>
                  <a:srgbClr val="000000"/>
                </a:solidFill>
                <a:latin typeface="Consolas" panose="020B0609020204030204" pitchFamily="49" charset="0"/>
                <a:cs typeface="+mn-cs"/>
              </a:rPr>
              <a:t> { </a:t>
            </a:r>
            <a:r>
              <a:rPr lang="en-US" altLang="en-US" sz="900" b="0" dirty="0" err="1">
                <a:solidFill>
                  <a:srgbClr val="000000"/>
                </a:solidFill>
                <a:latin typeface="Consolas" panose="020B0609020204030204" pitchFamily="49" charset="0"/>
                <a:cs typeface="+mn-cs"/>
              </a:rPr>
              <a:t>ConsistencyLevel</a:t>
            </a:r>
            <a:r>
              <a:rPr lang="en-US" altLang="en-US" sz="900" b="0" dirty="0">
                <a:solidFill>
                  <a:srgbClr val="000000"/>
                </a:solidFill>
                <a:latin typeface="Consolas" panose="020B0609020204030204" pitchFamily="49" charset="0"/>
                <a:cs typeface="+mn-cs"/>
              </a:rPr>
              <a:t> = </a:t>
            </a:r>
            <a:r>
              <a:rPr lang="en-US" altLang="en-US" sz="900" b="0" dirty="0" err="1">
                <a:solidFill>
                  <a:srgbClr val="000000"/>
                </a:solidFill>
                <a:latin typeface="Consolas" panose="020B0609020204030204" pitchFamily="49" charset="0"/>
                <a:cs typeface="+mn-cs"/>
              </a:rPr>
              <a:t>ConsistencyLevel.Eventual</a:t>
            </a:r>
            <a:r>
              <a:rPr lang="en-US" altLang="en-US" sz="900" b="0" dirty="0">
                <a:solidFill>
                  <a:srgbClr val="000000"/>
                </a:solidFill>
                <a:latin typeface="Consolas" panose="020B0609020204030204" pitchFamily="49" charset="0"/>
                <a:cs typeface="+mn-cs"/>
              </a:rPr>
              <a:t> }</a:t>
            </a:r>
          </a:p>
          <a:p>
            <a:pPr defTabSz="685800" eaLnBrk="0" hangingPunct="0">
              <a:defRPr/>
            </a:pPr>
            <a:r>
              <a:rPr lang="en-US" altLang="en-US" sz="900" b="0" dirty="0">
                <a:solidFill>
                  <a:srgbClr val="000000"/>
                </a:solidFill>
                <a:latin typeface="Consolas" panose="020B0609020204030204" pitchFamily="49" charset="0"/>
                <a:cs typeface="+mn-cs"/>
              </a:rPr>
              <a:t>); </a:t>
            </a:r>
            <a:br>
              <a:rPr lang="en-US" altLang="en-US" sz="900" b="0" dirty="0">
                <a:solidFill>
                  <a:prstClr val="black"/>
                </a:solidFill>
                <a:latin typeface="Calibri" panose="020F0502020204030204"/>
                <a:cs typeface="+mn-cs"/>
              </a:rPr>
            </a:br>
            <a:endParaRPr lang="en-US" altLang="en-US" sz="900" b="0" dirty="0">
              <a:solidFill>
                <a:prstClr val="black"/>
              </a:solidFill>
              <a:latin typeface="Arial" panose="020B0604020202020204" pitchFamily="34" charset="0"/>
              <a:cs typeface="+mn-cs"/>
            </a:endParaRPr>
          </a:p>
        </p:txBody>
      </p:sp>
      <p:sp>
        <p:nvSpPr>
          <p:cNvPr id="3" name="Title 2"/>
          <p:cNvSpPr>
            <a:spLocks noGrp="1"/>
          </p:cNvSpPr>
          <p:nvPr>
            <p:ph type="title"/>
          </p:nvPr>
        </p:nvSpPr>
        <p:spPr/>
        <p:txBody>
          <a:bodyPr/>
          <a:lstStyle/>
          <a:p>
            <a:r>
              <a:rPr lang="en-US" dirty="0"/>
              <a:t>Consistency models</a:t>
            </a:r>
          </a:p>
        </p:txBody>
      </p:sp>
      <p:sp>
        <p:nvSpPr>
          <p:cNvPr id="7" name="Text Placeholder 6"/>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13566717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E315609-FC13-472A-9FB3-89F532D2A0EB}"/>
              </a:ext>
            </a:extLst>
          </p:cNvPr>
          <p:cNvSpPr>
            <a:spLocks noGrp="1"/>
          </p:cNvSpPr>
          <p:nvPr>
            <p:ph type="ctrTitle" sz="quarter"/>
          </p:nvPr>
        </p:nvSpPr>
        <p:spPr/>
        <p:txBody>
          <a:bodyPr/>
          <a:lstStyle/>
          <a:p>
            <a:r>
              <a:rPr lang="en-US" sz="4000" dirty="0"/>
              <a:t>Implement global distribution and high availability</a:t>
            </a:r>
          </a:p>
        </p:txBody>
      </p:sp>
      <p:sp>
        <p:nvSpPr>
          <p:cNvPr id="6" name="Subtitle 5">
            <a:extLst>
              <a:ext uri="{FF2B5EF4-FFF2-40B4-BE49-F238E27FC236}">
                <a16:creationId xmlns:a16="http://schemas.microsoft.com/office/drawing/2014/main" id="{5C407592-27A8-4419-BCCA-7A8F3E71409F}"/>
              </a:ext>
            </a:extLst>
          </p:cNvPr>
          <p:cNvSpPr>
            <a:spLocks noGrp="1"/>
          </p:cNvSpPr>
          <p:nvPr>
            <p:ph type="subTitle" sz="quarter" idx="1"/>
          </p:nvPr>
        </p:nvSpPr>
        <p:spPr>
          <a:xfrm>
            <a:off x="3685592" y="1978229"/>
            <a:ext cx="5290768" cy="3722293"/>
          </a:xfrm>
        </p:spPr>
        <p:txBody>
          <a:bodyPr/>
          <a:lstStyle/>
          <a:p>
            <a:r>
              <a:rPr lang="en-US" sz="2000" dirty="0"/>
              <a:t>Replicate data to additional regions</a:t>
            </a:r>
          </a:p>
          <a:p>
            <a:r>
              <a:rPr lang="en-US" sz="2000" dirty="0"/>
              <a:t>Define automatic failover policies for disaster recovery</a:t>
            </a:r>
          </a:p>
          <a:p>
            <a:r>
              <a:rPr lang="en-US" sz="2000" dirty="0"/>
              <a:t>Perform manual failovers to change the write region</a:t>
            </a:r>
          </a:p>
          <a:p>
            <a:r>
              <a:rPr lang="en-US" sz="2000" dirty="0"/>
              <a:t>Set the preferred location of applications for low-latency access</a:t>
            </a:r>
          </a:p>
          <a:p>
            <a:r>
              <a:rPr lang="en-US" sz="2000" dirty="0"/>
              <a:t>Design patterns for multi-write regions</a:t>
            </a:r>
          </a:p>
          <a:p>
            <a:r>
              <a:rPr lang="en-US" sz="2000" dirty="0"/>
              <a:t>Resolve conflicts surfaced by the conflict feed</a:t>
            </a:r>
          </a:p>
        </p:txBody>
      </p:sp>
      <p:sp>
        <p:nvSpPr>
          <p:cNvPr id="7" name="Text Placeholder 6">
            <a:extLst>
              <a:ext uri="{FF2B5EF4-FFF2-40B4-BE49-F238E27FC236}">
                <a16:creationId xmlns:a16="http://schemas.microsoft.com/office/drawing/2014/main" id="{6A7AAE66-DFBD-48F8-91D2-C28D9BAAEC5D}"/>
              </a:ext>
            </a:extLst>
          </p:cNvPr>
          <p:cNvSpPr>
            <a:spLocks noGrp="1"/>
          </p:cNvSpPr>
          <p:nvPr>
            <p:ph type="body" sz="quarter" idx="10"/>
          </p:nvPr>
        </p:nvSpPr>
        <p:spPr/>
        <p:txBody>
          <a:bodyPr/>
          <a:lstStyle/>
          <a:p>
            <a:endParaRPr lang="en-US"/>
          </a:p>
        </p:txBody>
      </p:sp>
      <p:sp>
        <p:nvSpPr>
          <p:cNvPr id="8" name="Text Placeholder 7">
            <a:extLst>
              <a:ext uri="{FF2B5EF4-FFF2-40B4-BE49-F238E27FC236}">
                <a16:creationId xmlns:a16="http://schemas.microsoft.com/office/drawing/2014/main" id="{D7680E8C-1308-49E5-93AE-D1B0C22FEDDA}"/>
              </a:ext>
            </a:extLst>
          </p:cNvPr>
          <p:cNvSpPr>
            <a:spLocks noGrp="1"/>
          </p:cNvSpPr>
          <p:nvPr>
            <p:ph type="body" sz="quarter" idx="11"/>
          </p:nvPr>
        </p:nvSpPr>
        <p:spPr/>
        <p:txBody>
          <a:bodyPr/>
          <a:lstStyle/>
          <a:p>
            <a:endParaRPr lang="en-US"/>
          </a:p>
        </p:txBody>
      </p:sp>
    </p:spTree>
    <p:extLst>
      <p:ext uri="{BB962C8B-B14F-4D97-AF65-F5344CB8AC3E}">
        <p14:creationId xmlns:p14="http://schemas.microsoft.com/office/powerpoint/2010/main" val="382382782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Session tokens</a:t>
            </a:r>
          </a:p>
        </p:txBody>
      </p:sp>
      <p:sp>
        <p:nvSpPr>
          <p:cNvPr id="3" name="Text Placeholder 2"/>
          <p:cNvSpPr>
            <a:spLocks noGrp="1"/>
          </p:cNvSpPr>
          <p:nvPr>
            <p:ph type="body" idx="1"/>
          </p:nvPr>
        </p:nvSpPr>
        <p:spPr/>
        <p:txBody>
          <a:bodyPr/>
          <a:lstStyle/>
          <a:p>
            <a:r>
              <a:rPr lang="en-US" dirty="0"/>
              <a:t>Each new write request to Azure Cosmos DB is assigned a new </a:t>
            </a:r>
            <a:r>
              <a:rPr lang="en-US" dirty="0" err="1"/>
              <a:t>SessionToken</a:t>
            </a:r>
            <a:r>
              <a:rPr lang="en-US" dirty="0"/>
              <a:t>. The </a:t>
            </a:r>
            <a:r>
              <a:rPr lang="en-US" dirty="0" err="1"/>
              <a:t>DocumentClient</a:t>
            </a:r>
            <a:r>
              <a:rPr lang="en-US" dirty="0"/>
              <a:t> will use this token internally with each read/query request to ensure that the set consistency level is maintained</a:t>
            </a:r>
          </a:p>
        </p:txBody>
      </p:sp>
      <p:sp>
        <p:nvSpPr>
          <p:cNvPr id="4" name="Text Placeholder 3"/>
          <p:cNvSpPr>
            <a:spLocks noGrp="1"/>
          </p:cNvSpPr>
          <p:nvPr>
            <p:ph type="body" sz="quarter" idx="10"/>
          </p:nvPr>
        </p:nvSpPr>
        <p:spPr/>
        <p:txBody>
          <a:bodyPr/>
          <a:lstStyle/>
          <a:p>
            <a:r>
              <a:rPr lang="en-US" dirty="0">
                <a:hlinkClick r:id="rId3"/>
              </a:rPr>
              <a:t>https://docs.microsoft.com/en-us/dotnet/api/microsoft.azure.documents.client.requestoptions.sessiontoken?view=azure-dotnet</a:t>
            </a:r>
            <a:endParaRPr lang="en-US" dirty="0"/>
          </a:p>
          <a:p>
            <a:endParaRPr lang="en-US" dirty="0"/>
          </a:p>
        </p:txBody>
      </p:sp>
    </p:spTree>
    <p:extLst>
      <p:ext uri="{BB962C8B-B14F-4D97-AF65-F5344CB8AC3E}">
        <p14:creationId xmlns:p14="http://schemas.microsoft.com/office/powerpoint/2010/main" val="21188534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0313" y="2589937"/>
            <a:ext cx="1319787" cy="1319787"/>
          </a:xfrm>
          <a:prstGeom prst="rect">
            <a:avLst/>
          </a:prstGeom>
        </p:spPr>
      </p:pic>
      <p:sp>
        <p:nvSpPr>
          <p:cNvPr id="3" name="Title 2"/>
          <p:cNvSpPr>
            <a:spLocks noGrp="1"/>
          </p:cNvSpPr>
          <p:nvPr>
            <p:ph type="title"/>
          </p:nvPr>
        </p:nvSpPr>
        <p:spPr/>
        <p:txBody>
          <a:bodyPr/>
          <a:lstStyle/>
          <a:p>
            <a:r>
              <a:rPr lang="en-US" dirty="0"/>
              <a:t>Global Distribution</a:t>
            </a:r>
          </a:p>
        </p:txBody>
      </p:sp>
      <p:sp>
        <p:nvSpPr>
          <p:cNvPr id="5" name="Text Placeholder 4"/>
          <p:cNvSpPr>
            <a:spLocks noGrp="1"/>
          </p:cNvSpPr>
          <p:nvPr>
            <p:ph type="body" sz="quarter" idx="10"/>
          </p:nvPr>
        </p:nvSpPr>
        <p:spPr/>
        <p:txBody>
          <a:bodyPr/>
          <a:lstStyle/>
          <a:p>
            <a:endParaRPr lang="en-US"/>
          </a:p>
        </p:txBody>
      </p:sp>
      <p:pic>
        <p:nvPicPr>
          <p:cNvPr id="7" name="Graphic 8">
            <a:extLst>
              <a:ext uri="{FF2B5EF4-FFF2-40B4-BE49-F238E27FC236}">
                <a16:creationId xmlns:a16="http://schemas.microsoft.com/office/drawing/2014/main" id="{BE556B7A-FCC8-4ABA-BC96-D85358DDA44B}"/>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743200" y="1689874"/>
            <a:ext cx="5327438" cy="2932926"/>
          </a:xfrm>
          <a:prstGeom prst="rect">
            <a:avLst/>
          </a:prstGeom>
        </p:spPr>
      </p:pic>
    </p:spTree>
    <p:extLst>
      <p:ext uri="{BB962C8B-B14F-4D97-AF65-F5344CB8AC3E}">
        <p14:creationId xmlns:p14="http://schemas.microsoft.com/office/powerpoint/2010/main" val="579115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p:nvPr/>
        </p:nvCxnSpPr>
        <p:spPr>
          <a:xfrm>
            <a:off x="4173815" y="2047875"/>
            <a:ext cx="0" cy="2620013"/>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sp>
        <p:nvSpPr>
          <p:cNvPr id="5" name="TextBox 4"/>
          <p:cNvSpPr txBox="1"/>
          <p:nvPr/>
        </p:nvSpPr>
        <p:spPr>
          <a:xfrm>
            <a:off x="4283637" y="2047875"/>
            <a:ext cx="3210340" cy="300082"/>
          </a:xfrm>
          <a:prstGeom prst="rect">
            <a:avLst/>
          </a:prstGeom>
          <a:noFill/>
        </p:spPr>
        <p:txBody>
          <a:bodyPr wrap="square" rtlCol="0">
            <a:spAutoFit/>
          </a:bodyPr>
          <a:lstStyle/>
          <a:p>
            <a:pPr defTabSz="685800" fontAlgn="auto">
              <a:spcBef>
                <a:spcPts val="0"/>
              </a:spcBef>
              <a:spcAft>
                <a:spcPts val="0"/>
              </a:spcAft>
              <a:defRPr/>
            </a:pPr>
            <a:r>
              <a:rPr lang="en-US" sz="1350" b="0" dirty="0">
                <a:solidFill>
                  <a:srgbClr val="7030A0"/>
                </a:solidFill>
                <a:latin typeface="Segoe UI Light" panose="020B0502040204020203" pitchFamily="34" charset="0"/>
                <a:cs typeface="Segoe UI Light" panose="020B0502040204020203" pitchFamily="34" charset="0"/>
              </a:rPr>
              <a:t>Why Global Distribution</a:t>
            </a:r>
          </a:p>
        </p:txBody>
      </p:sp>
      <p:sp>
        <p:nvSpPr>
          <p:cNvPr id="6" name="TextBox 5"/>
          <p:cNvSpPr txBox="1"/>
          <p:nvPr/>
        </p:nvSpPr>
        <p:spPr>
          <a:xfrm>
            <a:off x="4283636" y="2395057"/>
            <a:ext cx="4174562" cy="2123658"/>
          </a:xfrm>
          <a:prstGeom prst="rect">
            <a:avLst/>
          </a:prstGeom>
          <a:noFill/>
        </p:spPr>
        <p:txBody>
          <a:bodyPr wrap="square" rtlCol="0">
            <a:spAutoFit/>
          </a:bodyPr>
          <a:lstStyle/>
          <a:p>
            <a:pPr defTabSz="685800" fontAlgn="auto">
              <a:spcBef>
                <a:spcPts val="0"/>
              </a:spcBef>
              <a:spcAft>
                <a:spcPts val="0"/>
              </a:spcAft>
              <a:defRPr/>
            </a:pPr>
            <a:r>
              <a:rPr lang="en-US" sz="1200" dirty="0">
                <a:solidFill>
                  <a:prstClr val="black">
                    <a:lumMod val="75000"/>
                    <a:lumOff val="25000"/>
                  </a:prstClr>
                </a:solidFill>
                <a:latin typeface="Segoe UI Light" panose="020B0502040204020203" pitchFamily="34" charset="0"/>
                <a:cs typeface="Segoe UI Light" panose="020B0502040204020203" pitchFamily="34" charset="0"/>
              </a:rPr>
              <a:t>High Availability</a:t>
            </a:r>
          </a:p>
          <a:p>
            <a:pPr marL="214313" indent="-214313" defTabSz="685800" fontAlgn="auto">
              <a:spcBef>
                <a:spcPts val="0"/>
              </a:spcBef>
              <a:spcAft>
                <a:spcPts val="0"/>
              </a:spcAft>
              <a:buFont typeface="Arial" panose="020B0604020202020204" pitchFamily="34" charset="0"/>
              <a:buChar char="•"/>
              <a:defRPr/>
            </a:pPr>
            <a:r>
              <a:rPr lang="en-US" sz="1200" b="0" dirty="0">
                <a:solidFill>
                  <a:prstClr val="black">
                    <a:lumMod val="75000"/>
                    <a:lumOff val="25000"/>
                  </a:prstClr>
                </a:solidFill>
                <a:latin typeface="Segoe UI Light" panose="020B0502040204020203" pitchFamily="34" charset="0"/>
                <a:cs typeface="Segoe UI Light" panose="020B0502040204020203" pitchFamily="34" charset="0"/>
              </a:rPr>
              <a:t>Automatic and Manuel Failover</a:t>
            </a:r>
          </a:p>
          <a:p>
            <a:pPr marL="214313" indent="-214313" defTabSz="685800" fontAlgn="auto">
              <a:spcBef>
                <a:spcPts val="0"/>
              </a:spcBef>
              <a:spcAft>
                <a:spcPts val="0"/>
              </a:spcAft>
              <a:buFont typeface="Arial" panose="020B0604020202020204" pitchFamily="34" charset="0"/>
              <a:buChar char="•"/>
              <a:defRPr/>
            </a:pPr>
            <a:r>
              <a:rPr lang="en-US" sz="1200" b="0" dirty="0">
                <a:solidFill>
                  <a:prstClr val="black">
                    <a:lumMod val="75000"/>
                    <a:lumOff val="25000"/>
                  </a:prstClr>
                </a:solidFill>
                <a:latin typeface="Segoe UI Light" panose="020B0502040204020203" pitchFamily="34" charset="0"/>
                <a:cs typeface="Segoe UI Light" panose="020B0502040204020203" pitchFamily="34" charset="0"/>
              </a:rPr>
              <a:t>Multi-homing API removes need for app redeployment</a:t>
            </a:r>
          </a:p>
          <a:p>
            <a:pPr marL="214313" indent="-214313" defTabSz="685800" fontAlgn="auto">
              <a:spcBef>
                <a:spcPts val="0"/>
              </a:spcBef>
              <a:spcAft>
                <a:spcPts val="0"/>
              </a:spcAft>
              <a:buFont typeface="Arial" panose="020B0604020202020204" pitchFamily="34" charset="0"/>
              <a:buChar char="•"/>
              <a:defRPr/>
            </a:pPr>
            <a:endParaRPr lang="en-US" sz="1200" b="0" dirty="0">
              <a:solidFill>
                <a:prstClr val="black">
                  <a:lumMod val="75000"/>
                  <a:lumOff val="25000"/>
                </a:prstClr>
              </a:solidFill>
              <a:latin typeface="Segoe UI Light" panose="020B0502040204020203" pitchFamily="34" charset="0"/>
              <a:cs typeface="Segoe UI Light" panose="020B0502040204020203" pitchFamily="34" charset="0"/>
            </a:endParaRPr>
          </a:p>
          <a:p>
            <a:pPr defTabSz="685800" fontAlgn="auto">
              <a:spcBef>
                <a:spcPts val="0"/>
              </a:spcBef>
              <a:spcAft>
                <a:spcPts val="0"/>
              </a:spcAft>
              <a:defRPr/>
            </a:pPr>
            <a:r>
              <a:rPr lang="en-US" sz="1200" dirty="0">
                <a:solidFill>
                  <a:prstClr val="black">
                    <a:lumMod val="75000"/>
                    <a:lumOff val="25000"/>
                  </a:prstClr>
                </a:solidFill>
                <a:latin typeface="Segoe UI Light" panose="020B0502040204020203" pitchFamily="34" charset="0"/>
                <a:cs typeface="Segoe UI Light" panose="020B0502040204020203" pitchFamily="34" charset="0"/>
              </a:rPr>
              <a:t>Low Latency (anywhere in the world)</a:t>
            </a:r>
          </a:p>
          <a:p>
            <a:pPr marL="214313" indent="-214313" defTabSz="685800" fontAlgn="auto">
              <a:spcBef>
                <a:spcPts val="0"/>
              </a:spcBef>
              <a:spcAft>
                <a:spcPts val="0"/>
              </a:spcAft>
              <a:buFont typeface="Arial" panose="020B0604020202020204" pitchFamily="34" charset="0"/>
              <a:buChar char="•"/>
              <a:defRPr/>
            </a:pPr>
            <a:r>
              <a:rPr lang="en-US" sz="1200" b="0" dirty="0">
                <a:solidFill>
                  <a:prstClr val="black">
                    <a:lumMod val="75000"/>
                    <a:lumOff val="25000"/>
                  </a:prstClr>
                </a:solidFill>
                <a:latin typeface="Segoe UI Light" panose="020B0502040204020203" pitchFamily="34" charset="0"/>
                <a:cs typeface="Segoe UI Light" panose="020B0502040204020203" pitchFamily="34" charset="0"/>
              </a:rPr>
              <a:t>Packets cannot move fast than the speed of light</a:t>
            </a:r>
          </a:p>
          <a:p>
            <a:pPr marL="214313" indent="-214313" defTabSz="685800" fontAlgn="auto">
              <a:spcBef>
                <a:spcPts val="0"/>
              </a:spcBef>
              <a:spcAft>
                <a:spcPts val="0"/>
              </a:spcAft>
              <a:buFont typeface="Arial" panose="020B0604020202020204" pitchFamily="34" charset="0"/>
              <a:buChar char="•"/>
              <a:defRPr/>
            </a:pPr>
            <a:r>
              <a:rPr lang="en-US" sz="1200" b="0" dirty="0">
                <a:solidFill>
                  <a:prstClr val="black">
                    <a:lumMod val="75000"/>
                    <a:lumOff val="25000"/>
                  </a:prstClr>
                </a:solidFill>
                <a:latin typeface="Segoe UI Light" panose="020B0502040204020203" pitchFamily="34" charset="0"/>
                <a:cs typeface="Segoe UI Light" panose="020B0502040204020203" pitchFamily="34" charset="0"/>
              </a:rPr>
              <a:t>Sending a packet across the world under ideal network conditions takes 100’s of milliseconds</a:t>
            </a:r>
          </a:p>
          <a:p>
            <a:pPr marL="214313" indent="-214313" defTabSz="685800" fontAlgn="auto">
              <a:spcBef>
                <a:spcPts val="0"/>
              </a:spcBef>
              <a:spcAft>
                <a:spcPts val="0"/>
              </a:spcAft>
              <a:buFont typeface="Arial" panose="020B0604020202020204" pitchFamily="34" charset="0"/>
              <a:buChar char="•"/>
              <a:defRPr/>
            </a:pPr>
            <a:r>
              <a:rPr lang="en-US" sz="1200" b="0" dirty="0">
                <a:solidFill>
                  <a:prstClr val="black">
                    <a:lumMod val="75000"/>
                    <a:lumOff val="25000"/>
                  </a:prstClr>
                </a:solidFill>
                <a:latin typeface="Segoe UI Light" panose="020B0502040204020203" pitchFamily="34" charset="0"/>
                <a:cs typeface="Segoe UI Light" panose="020B0502040204020203" pitchFamily="34" charset="0"/>
              </a:rPr>
              <a:t>You can </a:t>
            </a:r>
            <a:r>
              <a:rPr lang="en-US" sz="1200" b="0" i="1" dirty="0">
                <a:solidFill>
                  <a:prstClr val="black">
                    <a:lumMod val="75000"/>
                    <a:lumOff val="25000"/>
                  </a:prstClr>
                </a:solidFill>
                <a:latin typeface="Segoe UI Light" panose="020B0502040204020203" pitchFamily="34" charset="0"/>
                <a:cs typeface="Segoe UI Light" panose="020B0502040204020203" pitchFamily="34" charset="0"/>
              </a:rPr>
              <a:t>cheat</a:t>
            </a:r>
            <a:r>
              <a:rPr lang="en-US" sz="1200" b="0" dirty="0">
                <a:solidFill>
                  <a:prstClr val="black">
                    <a:lumMod val="75000"/>
                    <a:lumOff val="25000"/>
                  </a:prstClr>
                </a:solidFill>
                <a:latin typeface="Segoe UI Light" panose="020B0502040204020203" pitchFamily="34" charset="0"/>
                <a:cs typeface="Segoe UI Light" panose="020B0502040204020203" pitchFamily="34" charset="0"/>
              </a:rPr>
              <a:t> the speed of light – using data locality</a:t>
            </a:r>
          </a:p>
          <a:p>
            <a:pPr marL="557213" lvl="1" indent="-214313" defTabSz="685800" fontAlgn="auto">
              <a:spcBef>
                <a:spcPts val="0"/>
              </a:spcBef>
              <a:spcAft>
                <a:spcPts val="0"/>
              </a:spcAft>
              <a:buFont typeface="Arial" panose="020B0604020202020204" pitchFamily="34" charset="0"/>
              <a:buChar char="•"/>
              <a:defRPr/>
            </a:pPr>
            <a:r>
              <a:rPr lang="en-US" sz="1200" b="0" dirty="0">
                <a:solidFill>
                  <a:prstClr val="black">
                    <a:lumMod val="75000"/>
                    <a:lumOff val="25000"/>
                  </a:prstClr>
                </a:solidFill>
                <a:latin typeface="Segoe UI Light" panose="020B0502040204020203" pitchFamily="34" charset="0"/>
                <a:cs typeface="Segoe UI Light" panose="020B0502040204020203" pitchFamily="34" charset="0"/>
              </a:rPr>
              <a:t>CDN’s solved this for </a:t>
            </a:r>
            <a:r>
              <a:rPr lang="en-US" sz="1200" b="0" i="1" dirty="0">
                <a:solidFill>
                  <a:prstClr val="black">
                    <a:lumMod val="75000"/>
                    <a:lumOff val="25000"/>
                  </a:prstClr>
                </a:solidFill>
                <a:latin typeface="Segoe UI Light" panose="020B0502040204020203" pitchFamily="34" charset="0"/>
                <a:cs typeface="Segoe UI Light" panose="020B0502040204020203" pitchFamily="34" charset="0"/>
              </a:rPr>
              <a:t>static</a:t>
            </a:r>
            <a:r>
              <a:rPr lang="en-US" sz="1200" b="0" dirty="0">
                <a:solidFill>
                  <a:prstClr val="black">
                    <a:lumMod val="75000"/>
                    <a:lumOff val="25000"/>
                  </a:prstClr>
                </a:solidFill>
                <a:latin typeface="Segoe UI Light" panose="020B0502040204020203" pitchFamily="34" charset="0"/>
                <a:cs typeface="Segoe UI Light" panose="020B0502040204020203" pitchFamily="34" charset="0"/>
              </a:rPr>
              <a:t> content</a:t>
            </a:r>
          </a:p>
          <a:p>
            <a:pPr marL="557213" lvl="1" indent="-214313" defTabSz="685800" fontAlgn="auto">
              <a:spcBef>
                <a:spcPts val="0"/>
              </a:spcBef>
              <a:spcAft>
                <a:spcPts val="0"/>
              </a:spcAft>
              <a:buFont typeface="Arial" panose="020B0604020202020204" pitchFamily="34" charset="0"/>
              <a:buChar char="•"/>
              <a:defRPr/>
            </a:pPr>
            <a:r>
              <a:rPr lang="en-US" sz="1200" b="0" dirty="0">
                <a:solidFill>
                  <a:prstClr val="black">
                    <a:lumMod val="75000"/>
                    <a:lumOff val="25000"/>
                  </a:prstClr>
                </a:solidFill>
                <a:latin typeface="Segoe UI Light" panose="020B0502040204020203" pitchFamily="34" charset="0"/>
                <a:cs typeface="Segoe UI Light" panose="020B0502040204020203" pitchFamily="34" charset="0"/>
              </a:rPr>
              <a:t>Azure Cosmos DB solves this for </a:t>
            </a:r>
            <a:r>
              <a:rPr lang="en-US" sz="1200" b="0" i="1" dirty="0">
                <a:solidFill>
                  <a:prstClr val="black">
                    <a:lumMod val="75000"/>
                    <a:lumOff val="25000"/>
                  </a:prstClr>
                </a:solidFill>
                <a:latin typeface="Segoe UI Light" panose="020B0502040204020203" pitchFamily="34" charset="0"/>
                <a:cs typeface="Segoe UI Light" panose="020B0502040204020203" pitchFamily="34" charset="0"/>
              </a:rPr>
              <a:t>dynamic</a:t>
            </a:r>
            <a:r>
              <a:rPr lang="en-US" sz="1200" b="0" dirty="0">
                <a:solidFill>
                  <a:prstClr val="black">
                    <a:lumMod val="75000"/>
                    <a:lumOff val="25000"/>
                  </a:prstClr>
                </a:solidFill>
                <a:latin typeface="Segoe UI Light" panose="020B0502040204020203" pitchFamily="34" charset="0"/>
                <a:cs typeface="Segoe UI Light" panose="020B0502040204020203" pitchFamily="34" charset="0"/>
              </a:rPr>
              <a:t> content</a:t>
            </a:r>
          </a:p>
        </p:txBody>
      </p:sp>
      <p:pic>
        <p:nvPicPr>
          <p:cNvPr id="9" name="Graphic 8">
            <a:extLst>
              <a:ext uri="{FF2B5EF4-FFF2-40B4-BE49-F238E27FC236}">
                <a16:creationId xmlns:a16="http://schemas.microsoft.com/office/drawing/2014/main" id="{BE556B7A-FCC8-4ABA-BC96-D85358DDA44B}"/>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18127" y="2324874"/>
            <a:ext cx="3272156" cy="1801427"/>
          </a:xfrm>
          <a:prstGeom prst="rect">
            <a:avLst/>
          </a:prstGeom>
        </p:spPr>
      </p:pic>
      <p:sp>
        <p:nvSpPr>
          <p:cNvPr id="2" name="Title 1"/>
          <p:cNvSpPr>
            <a:spLocks noGrp="1"/>
          </p:cNvSpPr>
          <p:nvPr>
            <p:ph type="title"/>
          </p:nvPr>
        </p:nvSpPr>
        <p:spPr/>
        <p:txBody>
          <a:bodyPr/>
          <a:lstStyle/>
          <a:p>
            <a:r>
              <a:rPr lang="en-US" dirty="0"/>
              <a:t>Global Distribution</a:t>
            </a:r>
          </a:p>
        </p:txBody>
      </p:sp>
      <p:sp>
        <p:nvSpPr>
          <p:cNvPr id="7" name="Text Placeholder 6"/>
          <p:cNvSpPr>
            <a:spLocks noGrp="1"/>
          </p:cNvSpPr>
          <p:nvPr>
            <p:ph type="body" sz="quarter" idx="10"/>
          </p:nvPr>
        </p:nvSpPr>
        <p:spPr/>
        <p:txBody>
          <a:bodyPr/>
          <a:lstStyle/>
          <a:p>
            <a:r>
              <a:rPr lang="en-US" dirty="0">
                <a:hlinkClick r:id="rId5"/>
              </a:rPr>
              <a:t>https://docs.microsoft.com/en-us/azure/cosmos-db/distribute-data-globally</a:t>
            </a:r>
            <a:endParaRPr lang="en-US" dirty="0"/>
          </a:p>
          <a:p>
            <a:endParaRPr lang="en-US" dirty="0"/>
          </a:p>
        </p:txBody>
      </p:sp>
    </p:spTree>
    <p:extLst>
      <p:ext uri="{BB962C8B-B14F-4D97-AF65-F5344CB8AC3E}">
        <p14:creationId xmlns:p14="http://schemas.microsoft.com/office/powerpoint/2010/main" val="37315312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E75764C-9524-4FE1-BE21-8112C1773A9F}"/>
              </a:ext>
            </a:extLst>
          </p:cNvPr>
          <p:cNvPicPr>
            <a:picLocks noChangeAspect="1"/>
          </p:cNvPicPr>
          <p:nvPr/>
        </p:nvPicPr>
        <p:blipFill>
          <a:blip r:embed="rId3"/>
          <a:stretch>
            <a:fillRect/>
          </a:stretch>
        </p:blipFill>
        <p:spPr>
          <a:xfrm>
            <a:off x="747550" y="857250"/>
            <a:ext cx="7648900" cy="5143500"/>
          </a:xfrm>
          <a:prstGeom prst="rect">
            <a:avLst/>
          </a:prstGeom>
        </p:spPr>
      </p:pic>
      <p:sp>
        <p:nvSpPr>
          <p:cNvPr id="2" name="Title 1"/>
          <p:cNvSpPr>
            <a:spLocks noGrp="1"/>
          </p:cNvSpPr>
          <p:nvPr>
            <p:ph type="title"/>
          </p:nvPr>
        </p:nvSpPr>
        <p:spPr/>
        <p:txBody>
          <a:bodyPr/>
          <a:lstStyle/>
          <a:p>
            <a:r>
              <a:rPr lang="en-US" dirty="0"/>
              <a:t>Global Distribution</a:t>
            </a:r>
          </a:p>
        </p:txBody>
      </p:sp>
      <p:sp>
        <p:nvSpPr>
          <p:cNvPr id="4" name="Text Placeholder 3"/>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929149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FA3DE25-6EF9-4062-8CC8-C463C4C78B17}"/>
              </a:ext>
            </a:extLst>
          </p:cNvPr>
          <p:cNvPicPr>
            <a:picLocks noChangeAspect="1"/>
          </p:cNvPicPr>
          <p:nvPr/>
        </p:nvPicPr>
        <p:blipFill>
          <a:blip r:embed="rId3"/>
          <a:stretch>
            <a:fillRect/>
          </a:stretch>
        </p:blipFill>
        <p:spPr>
          <a:xfrm>
            <a:off x="747550" y="857250"/>
            <a:ext cx="7648900" cy="5143500"/>
          </a:xfrm>
          <a:prstGeom prst="rect">
            <a:avLst/>
          </a:prstGeom>
        </p:spPr>
      </p:pic>
      <p:sp>
        <p:nvSpPr>
          <p:cNvPr id="3" name="Oval 2">
            <a:extLst>
              <a:ext uri="{FF2B5EF4-FFF2-40B4-BE49-F238E27FC236}">
                <a16:creationId xmlns:a16="http://schemas.microsoft.com/office/drawing/2014/main" id="{AFD4379B-C1A6-4871-A244-03DE1D28F8C7}"/>
              </a:ext>
            </a:extLst>
          </p:cNvPr>
          <p:cNvSpPr/>
          <p:nvPr/>
        </p:nvSpPr>
        <p:spPr>
          <a:xfrm>
            <a:off x="5664820" y="3483362"/>
            <a:ext cx="245327" cy="206298"/>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fontAlgn="auto">
              <a:spcBef>
                <a:spcPts val="0"/>
              </a:spcBef>
              <a:spcAft>
                <a:spcPts val="0"/>
              </a:spcAft>
            </a:pPr>
            <a:endParaRPr lang="en-US" sz="1350" b="0">
              <a:solidFill>
                <a:prstClr val="white"/>
              </a:solidFill>
              <a:latin typeface="Calibri" panose="020F0502020204030204"/>
            </a:endParaRPr>
          </a:p>
        </p:txBody>
      </p:sp>
      <p:sp>
        <p:nvSpPr>
          <p:cNvPr id="2" name="Title 1"/>
          <p:cNvSpPr>
            <a:spLocks noGrp="1"/>
          </p:cNvSpPr>
          <p:nvPr>
            <p:ph type="title"/>
          </p:nvPr>
        </p:nvSpPr>
        <p:spPr/>
        <p:txBody>
          <a:bodyPr/>
          <a:lstStyle/>
          <a:p>
            <a:r>
              <a:rPr lang="en-US" dirty="0"/>
              <a:t>Global Distribution</a:t>
            </a:r>
          </a:p>
        </p:txBody>
      </p:sp>
      <p:sp>
        <p:nvSpPr>
          <p:cNvPr id="5" name="Text Placeholder 4"/>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20009082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761869F-0CA9-4745-803F-F973A690E6D6}"/>
              </a:ext>
            </a:extLst>
          </p:cNvPr>
          <p:cNvPicPr>
            <a:picLocks noChangeAspect="1"/>
          </p:cNvPicPr>
          <p:nvPr/>
        </p:nvPicPr>
        <p:blipFill>
          <a:blip r:embed="rId3"/>
          <a:stretch>
            <a:fillRect/>
          </a:stretch>
        </p:blipFill>
        <p:spPr>
          <a:xfrm>
            <a:off x="743660" y="857250"/>
            <a:ext cx="7656680" cy="5143500"/>
          </a:xfrm>
          <a:prstGeom prst="rect">
            <a:avLst/>
          </a:prstGeom>
        </p:spPr>
      </p:pic>
      <p:sp>
        <p:nvSpPr>
          <p:cNvPr id="3" name="Oval 2">
            <a:extLst>
              <a:ext uri="{FF2B5EF4-FFF2-40B4-BE49-F238E27FC236}">
                <a16:creationId xmlns:a16="http://schemas.microsoft.com/office/drawing/2014/main" id="{AFD4379B-C1A6-4871-A244-03DE1D28F8C7}"/>
              </a:ext>
            </a:extLst>
          </p:cNvPr>
          <p:cNvSpPr/>
          <p:nvPr/>
        </p:nvSpPr>
        <p:spPr>
          <a:xfrm>
            <a:off x="5664820" y="3483362"/>
            <a:ext cx="245327" cy="206298"/>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fontAlgn="auto">
              <a:spcBef>
                <a:spcPts val="0"/>
              </a:spcBef>
              <a:spcAft>
                <a:spcPts val="0"/>
              </a:spcAft>
            </a:pPr>
            <a:endParaRPr lang="en-US" sz="1350" b="0">
              <a:solidFill>
                <a:prstClr val="white"/>
              </a:solidFill>
              <a:latin typeface="Calibri" panose="020F0502020204030204"/>
            </a:endParaRPr>
          </a:p>
        </p:txBody>
      </p:sp>
      <p:sp>
        <p:nvSpPr>
          <p:cNvPr id="4" name="Title 3"/>
          <p:cNvSpPr>
            <a:spLocks noGrp="1"/>
          </p:cNvSpPr>
          <p:nvPr>
            <p:ph type="title"/>
          </p:nvPr>
        </p:nvSpPr>
        <p:spPr/>
        <p:txBody>
          <a:bodyPr/>
          <a:lstStyle/>
          <a:p>
            <a:r>
              <a:rPr lang="en-US" dirty="0"/>
              <a:t>Global Distribution</a:t>
            </a:r>
          </a:p>
        </p:txBody>
      </p:sp>
      <p:sp>
        <p:nvSpPr>
          <p:cNvPr id="6" name="Text Placeholder 5"/>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2963122338"/>
      </p:ext>
    </p:extLst>
  </p:cSld>
  <p:clrMapOvr>
    <a:masterClrMapping/>
  </p:clrMapOvr>
</p:sld>
</file>

<file path=ppt/theme/theme1.xml><?xml version="1.0" encoding="utf-8"?>
<a:theme xmlns:a="http://schemas.openxmlformats.org/drawingml/2006/main" name="NG_MOC_Core_ModuleNew2">
  <a:themeElements>
    <a:clrScheme name="">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006699"/>
      </a:hlink>
      <a:folHlink>
        <a:srgbClr val="000066"/>
      </a:folHlink>
    </a:clrScheme>
    <a:fontScheme name="2_Master_Template">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gradFill rotWithShape="1">
          <a:gsLst>
            <a:gs pos="0">
              <a:srgbClr val="E4CD9A"/>
            </a:gs>
            <a:gs pos="100000">
              <a:srgbClr val="EEEFD7"/>
            </a:gs>
          </a:gsLst>
          <a:lin ang="2700000" scaled="1"/>
        </a:gradFill>
        <a:ln w="9525" cap="flat" cmpd="sng" algn="ctr">
          <a:noFill/>
          <a:prstDash val="solid"/>
          <a:round/>
          <a:headEnd type="none" w="med" len="med"/>
          <a:tailEnd type="none" w="med" len="med"/>
        </a:ln>
        <a:effectLst>
          <a:outerShdw dist="35921" dir="2700000" algn="ctr" rotWithShape="0">
            <a:srgbClr val="AFAFAF"/>
          </a:outerShdw>
        </a:effectLst>
      </a:spPr>
      <a:bodyPr vert="horz" wrap="square" lIns="182880" tIns="45720" rIns="182880" bIns="45720" numCol="1" anchor="ctr"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1800" b="1" i="0" u="none" strike="noStrike" cap="none" normalizeH="0" baseline="0" smtClean="0">
            <a:ln>
              <a:noFill/>
            </a:ln>
            <a:solidFill>
              <a:schemeClr val="tx1"/>
            </a:solidFill>
            <a:effectLst/>
            <a:latin typeface="Verdana" pitchFamily="34" charset="0"/>
          </a:defRPr>
        </a:defPPr>
      </a:lstStyle>
    </a:spDef>
    <a:lnDef>
      <a:spPr bwMode="auto">
        <a:xfrm>
          <a:off x="0" y="0"/>
          <a:ext cx="1" cy="1"/>
        </a:xfrm>
        <a:custGeom>
          <a:avLst/>
          <a:gdLst/>
          <a:ahLst/>
          <a:cxnLst/>
          <a:rect l="0" t="0" r="0" b="0"/>
          <a:pathLst/>
        </a:custGeom>
        <a:gradFill rotWithShape="1">
          <a:gsLst>
            <a:gs pos="0">
              <a:srgbClr val="E4CD9A"/>
            </a:gs>
            <a:gs pos="100000">
              <a:srgbClr val="EEEFD7"/>
            </a:gs>
          </a:gsLst>
          <a:lin ang="2700000" scaled="1"/>
        </a:gradFill>
        <a:ln w="9525" cap="flat" cmpd="sng" algn="ctr">
          <a:noFill/>
          <a:prstDash val="solid"/>
          <a:round/>
          <a:headEnd type="none" w="med" len="med"/>
          <a:tailEnd type="none" w="med" len="med"/>
        </a:ln>
        <a:effectLst>
          <a:outerShdw dist="35921" dir="2700000" algn="ctr" rotWithShape="0">
            <a:srgbClr val="AFAFAF"/>
          </a:outerShdw>
        </a:effectLst>
      </a:spPr>
      <a:bodyPr vert="horz" wrap="square" lIns="182880" tIns="45720" rIns="182880" bIns="45720" numCol="1" anchor="ctr"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1800" b="1" i="0" u="none" strike="noStrike" cap="none" normalizeH="0" baseline="0" smtClean="0">
            <a:ln>
              <a:noFill/>
            </a:ln>
            <a:solidFill>
              <a:schemeClr val="tx1"/>
            </a:solidFill>
            <a:effectLst/>
            <a:latin typeface="Verdana" pitchFamily="34" charset="0"/>
          </a:defRPr>
        </a:defPPr>
      </a:lstStyle>
    </a:lnDef>
  </a:objectDefaults>
  <a:extraClrSchemeLst>
    <a:extraClrScheme>
      <a:clrScheme name="2_Master_Templat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2_Master_Templat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2_Master_Templat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2_Master_Templat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2_Master_Templat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2_Master_Templat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2_Master_Templat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
      <a:clrScheme name="2_Master_Template 8">
        <a:dk1>
          <a:srgbClr val="000000"/>
        </a:dk1>
        <a:lt1>
          <a:srgbClr val="FFFFFF"/>
        </a:lt1>
        <a:dk2>
          <a:srgbClr val="000000"/>
        </a:dk2>
        <a:lt2>
          <a:srgbClr val="C0C0C0"/>
        </a:lt2>
        <a:accent1>
          <a:srgbClr val="C1FEF9"/>
        </a:accent1>
        <a:accent2>
          <a:srgbClr val="DC0081"/>
        </a:accent2>
        <a:accent3>
          <a:srgbClr val="FFFFFF"/>
        </a:accent3>
        <a:accent4>
          <a:srgbClr val="000000"/>
        </a:accent4>
        <a:accent5>
          <a:srgbClr val="DDFEFB"/>
        </a:accent5>
        <a:accent6>
          <a:srgbClr val="C70074"/>
        </a:accent6>
        <a:hlink>
          <a:srgbClr val="618FFD"/>
        </a:hlink>
        <a:folHlink>
          <a:srgbClr val="CECECE"/>
        </a:folHlink>
      </a:clrScheme>
      <a:clrMap bg1="lt1" tx1="dk1" bg2="lt2" tx2="dk2" accent1="accent1" accent2="accent2" accent3="accent3" accent4="accent4" accent5="accent5" accent6="accent6" hlink="hlink" folHlink="folHlink"/>
    </a:extraClrScheme>
    <a:extraClrScheme>
      <a:clrScheme name="2_Master_Template 9">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618FFD"/>
        </a:hlink>
        <a:folHlink>
          <a:srgbClr val="CECECE"/>
        </a:folHlink>
      </a:clrScheme>
      <a:clrMap bg1="lt1" tx1="dk1" bg2="lt2" tx2="dk2" accent1="accent1" accent2="accent2" accent3="accent3" accent4="accent4" accent5="accent5" accent6="accent6" hlink="hlink" folHlink="folHlink"/>
    </a:extraClrScheme>
    <a:extraClrScheme>
      <a:clrScheme name="2_Master_Template 10">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333399"/>
        </a:hlink>
        <a:folHlink>
          <a:srgbClr val="CECECE"/>
        </a:folHlink>
      </a:clrScheme>
      <a:clrMap bg1="lt1" tx1="dk1" bg2="lt2" tx2="dk2" accent1="accent1" accent2="accent2" accent3="accent3" accent4="accent4" accent5="accent5" accent6="accent6" hlink="hlink" folHlink="folHlink"/>
    </a:extraClrScheme>
    <a:extraClrScheme>
      <a:clrScheme name="2_Master_Template 11">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000099"/>
        </a:hlink>
        <a:folHlink>
          <a:srgbClr val="CECECE"/>
        </a:folHlink>
      </a:clrScheme>
      <a:clrMap bg1="lt1" tx1="dk1" bg2="lt2" tx2="dk2" accent1="accent1" accent2="accent2" accent3="accent3" accent4="accent4" accent5="accent5" accent6="accent6" hlink="hlink" folHlink="folHlink"/>
    </a:extraClrScheme>
    <a:extraClrScheme>
      <a:clrScheme name="2_Master_Template 12">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0099CC"/>
        </a:hlink>
        <a:folHlink>
          <a:srgbClr val="CECECE"/>
        </a:folHlink>
      </a:clrScheme>
      <a:clrMap bg1="lt1" tx1="dk1" bg2="lt2" tx2="dk2" accent1="accent1" accent2="accent2" accent3="accent3" accent4="accent4" accent5="accent5" accent6="accent6" hlink="hlink" folHlink="folHlink"/>
    </a:extraClrScheme>
    <a:extraClrScheme>
      <a:clrScheme name="2_Master_Template 13">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006699"/>
        </a:hlink>
        <a:folHlink>
          <a:srgbClr val="CECECE"/>
        </a:folHlink>
      </a:clrScheme>
      <a:clrMap bg1="lt1" tx1="dk1" bg2="lt2" tx2="dk2" accent1="accent1" accent2="accent2" accent3="accent3" accent4="accent4" accent5="accent5" accent6="accent6" hlink="hlink" folHlink="folHlink"/>
    </a:extraClrScheme>
    <a:extraClrScheme>
      <a:clrScheme name="2_Master_Template 14">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436F9F"/>
        </a:hlink>
        <a:folHlink>
          <a:srgbClr val="CECECE"/>
        </a:folHlink>
      </a:clrScheme>
      <a:clrMap bg1="lt1" tx1="dk1" bg2="lt2" tx2="dk2" accent1="accent1" accent2="accent2" accent3="accent3" accent4="accent4" accent5="accent5" accent6="accent6" hlink="hlink" folHlink="folHlink"/>
    </a:extraClrScheme>
    <a:extraClrScheme>
      <a:clrScheme name="2_Master_Template 15">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E4BB0E"/>
        </a:hlink>
        <a:folHlink>
          <a:srgbClr val="CECECE"/>
        </a:folHlink>
      </a:clrScheme>
      <a:clrMap bg1="lt1" tx1="dk1" bg2="lt2" tx2="dk2" accent1="accent1" accent2="accent2" accent3="accent3" accent4="accent4" accent5="accent5" accent6="accent6" hlink="hlink" folHlink="folHlink"/>
    </a:extraClrScheme>
    <a:extraClrScheme>
      <a:clrScheme name="2_Master_Template 16">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FFFFFF"/>
        </a:hlink>
        <a:folHlink>
          <a:srgbClr val="CECECE"/>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16_NG_MOC_Core_ModuleNew2">
  <a:themeElements>
    <a:clrScheme name="">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006699"/>
      </a:hlink>
      <a:folHlink>
        <a:srgbClr val="000066"/>
      </a:folHlink>
    </a:clrScheme>
    <a:fontScheme name="2_Master_Template">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gradFill rotWithShape="1">
          <a:gsLst>
            <a:gs pos="0">
              <a:srgbClr val="E4CD9A"/>
            </a:gs>
            <a:gs pos="100000">
              <a:srgbClr val="EEEFD7"/>
            </a:gs>
          </a:gsLst>
          <a:lin ang="2700000" scaled="1"/>
        </a:gradFill>
        <a:ln w="9525" cap="flat" cmpd="sng" algn="ctr">
          <a:noFill/>
          <a:prstDash val="solid"/>
          <a:round/>
          <a:headEnd type="none" w="med" len="med"/>
          <a:tailEnd type="none" w="med" len="med"/>
        </a:ln>
        <a:effectLst>
          <a:outerShdw dist="35921" dir="2700000" algn="ctr" rotWithShape="0">
            <a:srgbClr val="AFAFAF"/>
          </a:outerShdw>
        </a:effectLst>
      </a:spPr>
      <a:bodyPr vert="horz" wrap="square" lIns="182880" tIns="45720" rIns="182880" bIns="45720" numCol="1" anchor="ctr"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1800" b="1" i="0" u="none" strike="noStrike" cap="none" normalizeH="0" baseline="0" smtClean="0">
            <a:ln>
              <a:noFill/>
            </a:ln>
            <a:solidFill>
              <a:schemeClr val="tx1"/>
            </a:solidFill>
            <a:effectLst/>
            <a:latin typeface="Verdana" pitchFamily="34" charset="0"/>
          </a:defRPr>
        </a:defPPr>
      </a:lstStyle>
    </a:spDef>
    <a:lnDef>
      <a:spPr bwMode="auto">
        <a:xfrm>
          <a:off x="0" y="0"/>
          <a:ext cx="1" cy="1"/>
        </a:xfrm>
        <a:custGeom>
          <a:avLst/>
          <a:gdLst/>
          <a:ahLst/>
          <a:cxnLst/>
          <a:rect l="0" t="0" r="0" b="0"/>
          <a:pathLst/>
        </a:custGeom>
        <a:gradFill rotWithShape="1">
          <a:gsLst>
            <a:gs pos="0">
              <a:srgbClr val="E4CD9A"/>
            </a:gs>
            <a:gs pos="100000">
              <a:srgbClr val="EEEFD7"/>
            </a:gs>
          </a:gsLst>
          <a:lin ang="2700000" scaled="1"/>
        </a:gradFill>
        <a:ln w="9525" cap="flat" cmpd="sng" algn="ctr">
          <a:noFill/>
          <a:prstDash val="solid"/>
          <a:round/>
          <a:headEnd type="none" w="med" len="med"/>
          <a:tailEnd type="none" w="med" len="med"/>
        </a:ln>
        <a:effectLst>
          <a:outerShdw dist="35921" dir="2700000" algn="ctr" rotWithShape="0">
            <a:srgbClr val="AFAFAF"/>
          </a:outerShdw>
        </a:effectLst>
      </a:spPr>
      <a:bodyPr vert="horz" wrap="square" lIns="182880" tIns="45720" rIns="182880" bIns="45720" numCol="1" anchor="ctr"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1800" b="1" i="0" u="none" strike="noStrike" cap="none" normalizeH="0" baseline="0" smtClean="0">
            <a:ln>
              <a:noFill/>
            </a:ln>
            <a:solidFill>
              <a:schemeClr val="tx1"/>
            </a:solidFill>
            <a:effectLst/>
            <a:latin typeface="Verdana" pitchFamily="34" charset="0"/>
          </a:defRPr>
        </a:defPPr>
      </a:lstStyle>
    </a:lnDef>
  </a:objectDefaults>
  <a:extraClrSchemeLst>
    <a:extraClrScheme>
      <a:clrScheme name="2_Master_Templat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2_Master_Templat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2_Master_Templat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2_Master_Templat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2_Master_Templat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2_Master_Templat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2_Master_Templat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
      <a:clrScheme name="2_Master_Template 8">
        <a:dk1>
          <a:srgbClr val="000000"/>
        </a:dk1>
        <a:lt1>
          <a:srgbClr val="FFFFFF"/>
        </a:lt1>
        <a:dk2>
          <a:srgbClr val="000000"/>
        </a:dk2>
        <a:lt2>
          <a:srgbClr val="C0C0C0"/>
        </a:lt2>
        <a:accent1>
          <a:srgbClr val="C1FEF9"/>
        </a:accent1>
        <a:accent2>
          <a:srgbClr val="DC0081"/>
        </a:accent2>
        <a:accent3>
          <a:srgbClr val="FFFFFF"/>
        </a:accent3>
        <a:accent4>
          <a:srgbClr val="000000"/>
        </a:accent4>
        <a:accent5>
          <a:srgbClr val="DDFEFB"/>
        </a:accent5>
        <a:accent6>
          <a:srgbClr val="C70074"/>
        </a:accent6>
        <a:hlink>
          <a:srgbClr val="618FFD"/>
        </a:hlink>
        <a:folHlink>
          <a:srgbClr val="CECECE"/>
        </a:folHlink>
      </a:clrScheme>
      <a:clrMap bg1="lt1" tx1="dk1" bg2="lt2" tx2="dk2" accent1="accent1" accent2="accent2" accent3="accent3" accent4="accent4" accent5="accent5" accent6="accent6" hlink="hlink" folHlink="folHlink"/>
    </a:extraClrScheme>
    <a:extraClrScheme>
      <a:clrScheme name="2_Master_Template 9">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618FFD"/>
        </a:hlink>
        <a:folHlink>
          <a:srgbClr val="CECECE"/>
        </a:folHlink>
      </a:clrScheme>
      <a:clrMap bg1="lt1" tx1="dk1" bg2="lt2" tx2="dk2" accent1="accent1" accent2="accent2" accent3="accent3" accent4="accent4" accent5="accent5" accent6="accent6" hlink="hlink" folHlink="folHlink"/>
    </a:extraClrScheme>
    <a:extraClrScheme>
      <a:clrScheme name="2_Master_Template 10">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333399"/>
        </a:hlink>
        <a:folHlink>
          <a:srgbClr val="CECECE"/>
        </a:folHlink>
      </a:clrScheme>
      <a:clrMap bg1="lt1" tx1="dk1" bg2="lt2" tx2="dk2" accent1="accent1" accent2="accent2" accent3="accent3" accent4="accent4" accent5="accent5" accent6="accent6" hlink="hlink" folHlink="folHlink"/>
    </a:extraClrScheme>
    <a:extraClrScheme>
      <a:clrScheme name="2_Master_Template 11">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000099"/>
        </a:hlink>
        <a:folHlink>
          <a:srgbClr val="CECECE"/>
        </a:folHlink>
      </a:clrScheme>
      <a:clrMap bg1="lt1" tx1="dk1" bg2="lt2" tx2="dk2" accent1="accent1" accent2="accent2" accent3="accent3" accent4="accent4" accent5="accent5" accent6="accent6" hlink="hlink" folHlink="folHlink"/>
    </a:extraClrScheme>
    <a:extraClrScheme>
      <a:clrScheme name="2_Master_Template 12">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0099CC"/>
        </a:hlink>
        <a:folHlink>
          <a:srgbClr val="CECECE"/>
        </a:folHlink>
      </a:clrScheme>
      <a:clrMap bg1="lt1" tx1="dk1" bg2="lt2" tx2="dk2" accent1="accent1" accent2="accent2" accent3="accent3" accent4="accent4" accent5="accent5" accent6="accent6" hlink="hlink" folHlink="folHlink"/>
    </a:extraClrScheme>
    <a:extraClrScheme>
      <a:clrScheme name="2_Master_Template 13">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006699"/>
        </a:hlink>
        <a:folHlink>
          <a:srgbClr val="CECECE"/>
        </a:folHlink>
      </a:clrScheme>
      <a:clrMap bg1="lt1" tx1="dk1" bg2="lt2" tx2="dk2" accent1="accent1" accent2="accent2" accent3="accent3" accent4="accent4" accent5="accent5" accent6="accent6" hlink="hlink" folHlink="folHlink"/>
    </a:extraClrScheme>
    <a:extraClrScheme>
      <a:clrScheme name="2_Master_Template 14">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436F9F"/>
        </a:hlink>
        <a:folHlink>
          <a:srgbClr val="CECECE"/>
        </a:folHlink>
      </a:clrScheme>
      <a:clrMap bg1="lt1" tx1="dk1" bg2="lt2" tx2="dk2" accent1="accent1" accent2="accent2" accent3="accent3" accent4="accent4" accent5="accent5" accent6="accent6" hlink="hlink" folHlink="folHlink"/>
    </a:extraClrScheme>
    <a:extraClrScheme>
      <a:clrScheme name="2_Master_Template 15">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E4BB0E"/>
        </a:hlink>
        <a:folHlink>
          <a:srgbClr val="CECECE"/>
        </a:folHlink>
      </a:clrScheme>
      <a:clrMap bg1="lt1" tx1="dk1" bg2="lt2" tx2="dk2" accent1="accent1" accent2="accent2" accent3="accent3" accent4="accent4" accent5="accent5" accent6="accent6" hlink="hlink" folHlink="folHlink"/>
    </a:extraClrScheme>
    <a:extraClrScheme>
      <a:clrScheme name="2_Master_Template 16">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FFFFFF"/>
        </a:hlink>
        <a:folHlink>
          <a:srgbClr val="CECECE"/>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2001</Words>
  <Application>Microsoft Office PowerPoint</Application>
  <PresentationFormat>On-screen Show (4:3)</PresentationFormat>
  <Paragraphs>329</Paragraphs>
  <Slides>40</Slides>
  <Notes>40</Notes>
  <HiddenSlides>0</HiddenSlides>
  <MMClips>0</MMClips>
  <ScaleCrop>false</ScaleCrop>
  <HeadingPairs>
    <vt:vector size="6" baseType="variant">
      <vt:variant>
        <vt:lpstr>Fonts Used</vt:lpstr>
      </vt:variant>
      <vt:variant>
        <vt:i4>14</vt:i4>
      </vt:variant>
      <vt:variant>
        <vt:lpstr>Theme</vt:lpstr>
      </vt:variant>
      <vt:variant>
        <vt:i4>2</vt:i4>
      </vt:variant>
      <vt:variant>
        <vt:lpstr>Slide Titles</vt:lpstr>
      </vt:variant>
      <vt:variant>
        <vt:i4>40</vt:i4>
      </vt:variant>
    </vt:vector>
  </HeadingPairs>
  <TitlesOfParts>
    <vt:vector size="56" baseType="lpstr">
      <vt:lpstr>Arial</vt:lpstr>
      <vt:lpstr>Times New Roman</vt:lpstr>
      <vt:lpstr>Segoe UI</vt:lpstr>
      <vt:lpstr>segoe-ui_normal</vt:lpstr>
      <vt:lpstr>Calibri</vt:lpstr>
      <vt:lpstr>inherit</vt:lpstr>
      <vt:lpstr>Consolas</vt:lpstr>
      <vt:lpstr>segoe-ui_semibold</vt:lpstr>
      <vt:lpstr>Open Sans</vt:lpstr>
      <vt:lpstr>Courier New</vt:lpstr>
      <vt:lpstr>Segoe UI Light</vt:lpstr>
      <vt:lpstr>Wingdings</vt:lpstr>
      <vt:lpstr>Verdana</vt:lpstr>
      <vt:lpstr>Calibri Light</vt:lpstr>
      <vt:lpstr>NG_MOC_Core_ModuleNew2</vt:lpstr>
      <vt:lpstr>16_NG_MOC_Core_ModuleNew2</vt:lpstr>
      <vt:lpstr>Exam 70-777 Implementing Microsoft Azure Cosmos DB Solutions </vt:lpstr>
      <vt:lpstr>Replicate Data Across the World</vt:lpstr>
      <vt:lpstr>Replicate Data Across the World</vt:lpstr>
      <vt:lpstr>Implement global distribution and high availability</vt:lpstr>
      <vt:lpstr>Global Distribution</vt:lpstr>
      <vt:lpstr>Global Distribution</vt:lpstr>
      <vt:lpstr>Global Distribution</vt:lpstr>
      <vt:lpstr>Global Distribution</vt:lpstr>
      <vt:lpstr>Global Distribution</vt:lpstr>
      <vt:lpstr>Global Distribution</vt:lpstr>
      <vt:lpstr>Global Distribution</vt:lpstr>
      <vt:lpstr>Global Distribution</vt:lpstr>
      <vt:lpstr>Global Distribution</vt:lpstr>
      <vt:lpstr>Automatic Failover</vt:lpstr>
      <vt:lpstr>Automatic Failover</vt:lpstr>
      <vt:lpstr>Automatic Failover</vt:lpstr>
      <vt:lpstr>Preferred location</vt:lpstr>
      <vt:lpstr>Manual Failover</vt:lpstr>
      <vt:lpstr>Conflict feed</vt:lpstr>
      <vt:lpstr>Configuring for Global Distribution</vt:lpstr>
      <vt:lpstr>Select a data consistency approach based on business use cases</vt:lpstr>
      <vt:lpstr>Consistency</vt:lpstr>
      <vt:lpstr>Consistency</vt:lpstr>
      <vt:lpstr>Consistency</vt:lpstr>
      <vt:lpstr>Consistency</vt:lpstr>
      <vt:lpstr>Consistency</vt:lpstr>
      <vt:lpstr>Consistency</vt:lpstr>
      <vt:lpstr>Consistency</vt:lpstr>
      <vt:lpstr>Consistency</vt:lpstr>
      <vt:lpstr>Consistency</vt:lpstr>
      <vt:lpstr>Consistency</vt:lpstr>
      <vt:lpstr>Consistency</vt:lpstr>
      <vt:lpstr>Programmable Data Consistency </vt:lpstr>
      <vt:lpstr>Well-defined consistency models</vt:lpstr>
      <vt:lpstr>Consistency models</vt:lpstr>
      <vt:lpstr>Consistency models</vt:lpstr>
      <vt:lpstr>Consistency models</vt:lpstr>
      <vt:lpstr>Consistency models</vt:lpstr>
      <vt:lpstr>Consistency models</vt:lpstr>
      <vt:lpstr>Session tokens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2017-09-15T19:14:02Z</dcterms:created>
  <dcterms:modified xsi:type="dcterms:W3CDTF">2018-04-30T02:06:21Z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dstolts@microsoft.com</vt:lpwstr>
  </property>
  <property fmtid="{D5CDD505-2E9C-101B-9397-08002B2CF9AE}" pid="5" name="MSIP_Label_f42aa342-8706-4288-bd11-ebb85995028c_SetDate">
    <vt:lpwstr>2018-01-19T07:33:26.9972805Z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